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30279975" cy="42808525"/>
  <p:notesSz cx="7099300" cy="10234613"/>
  <p:defaultTextStyle>
    <a:defPPr>
      <a:defRPr lang="ja-JP"/>
    </a:defPPr>
    <a:lvl1pPr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1pPr>
    <a:lvl2pPr marL="430213" indent="26988"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2pPr>
    <a:lvl3pPr marL="862013" indent="52388"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3pPr>
    <a:lvl4pPr marL="1293813" indent="77788"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4pPr>
    <a:lvl5pPr marL="1727200" indent="101600" algn="l" rtl="0" eaLnBrk="0" fontAlgn="base" hangingPunct="0">
      <a:spcBef>
        <a:spcPct val="0"/>
      </a:spcBef>
      <a:spcAft>
        <a:spcPct val="0"/>
      </a:spcAft>
      <a:defRPr kumimoji="1" sz="19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9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99FF"/>
    <a:srgbClr val="0000FF"/>
    <a:srgbClr val="FF66FF"/>
    <a:srgbClr val="05BB12"/>
    <a:srgbClr val="008000"/>
    <a:srgbClr val="006600"/>
    <a:srgbClr val="5AF10F"/>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11" autoAdjust="0"/>
  </p:normalViewPr>
  <p:slideViewPr>
    <p:cSldViewPr snapToGrid="0">
      <p:cViewPr>
        <p:scale>
          <a:sx n="69" d="100"/>
          <a:sy n="69" d="100"/>
        </p:scale>
        <p:origin x="-6204" y="-9609"/>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8F1CA36B-55F6-4CF1-87B2-80919A079BE9}"/>
              </a:ext>
            </a:extLst>
          </p:cNvPr>
          <p:cNvSpPr>
            <a:spLocks noGrp="1" noChangeArrowheads="1"/>
          </p:cNvSpPr>
          <p:nvPr>
            <p:ph type="hdr" sz="quarter"/>
          </p:nvPr>
        </p:nvSpPr>
        <p:spPr bwMode="auto">
          <a:xfrm>
            <a:off x="0" y="0"/>
            <a:ext cx="3076328" cy="5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356" tIns="49181" rIns="98356" bIns="49181" numCol="1" anchor="t" anchorCtr="0" compatLnSpc="1">
            <a:prstTxWarp prst="textNoShape">
              <a:avLst/>
            </a:prstTxWarp>
          </a:bodyPr>
          <a:lstStyle>
            <a:lvl1pPr defTabSz="983221" eaLnBrk="1" hangingPunct="1">
              <a:defRPr sz="1300">
                <a:latin typeface="Arial" charset="0"/>
                <a:ea typeface="ＭＳ Ｐゴシック" pitchFamily="50" charset="-128"/>
                <a:cs typeface="+mn-cs"/>
              </a:defRPr>
            </a:lvl1pPr>
          </a:lstStyle>
          <a:p>
            <a:pPr>
              <a:defRPr/>
            </a:pPr>
            <a:endParaRPr lang="en-US" altLang="ja-JP"/>
          </a:p>
        </p:txBody>
      </p:sp>
      <p:sp>
        <p:nvSpPr>
          <p:cNvPr id="4099" name="Rectangle 1027">
            <a:extLst>
              <a:ext uri="{FF2B5EF4-FFF2-40B4-BE49-F238E27FC236}">
                <a16:creationId xmlns:a16="http://schemas.microsoft.com/office/drawing/2014/main" id="{963062DF-3DE2-40F7-8F50-D582783772F2}"/>
              </a:ext>
            </a:extLst>
          </p:cNvPr>
          <p:cNvSpPr>
            <a:spLocks noGrp="1" noChangeArrowheads="1"/>
          </p:cNvSpPr>
          <p:nvPr>
            <p:ph type="dt" sz="quarter" idx="1"/>
          </p:nvPr>
        </p:nvSpPr>
        <p:spPr bwMode="auto">
          <a:xfrm>
            <a:off x="4022973" y="0"/>
            <a:ext cx="3076327" cy="5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356" tIns="49181" rIns="98356" bIns="49181" numCol="1" anchor="t" anchorCtr="0" compatLnSpc="1">
            <a:prstTxWarp prst="textNoShape">
              <a:avLst/>
            </a:prstTxWarp>
          </a:bodyPr>
          <a:lstStyle>
            <a:lvl1pPr algn="r" defTabSz="983221" eaLnBrk="1" hangingPunct="1">
              <a:defRPr sz="1300">
                <a:latin typeface="Arial" charset="0"/>
                <a:ea typeface="ＭＳ Ｐゴシック" pitchFamily="50" charset="-128"/>
                <a:cs typeface="+mn-cs"/>
              </a:defRPr>
            </a:lvl1pPr>
          </a:lstStyle>
          <a:p>
            <a:pPr>
              <a:defRPr/>
            </a:pPr>
            <a:endParaRPr lang="en-US" altLang="ja-JP"/>
          </a:p>
        </p:txBody>
      </p:sp>
      <p:sp>
        <p:nvSpPr>
          <p:cNvPr id="4100" name="Rectangle 1028">
            <a:extLst>
              <a:ext uri="{FF2B5EF4-FFF2-40B4-BE49-F238E27FC236}">
                <a16:creationId xmlns:a16="http://schemas.microsoft.com/office/drawing/2014/main" id="{B059204F-06F9-4420-A5B7-EAA200E3426D}"/>
              </a:ext>
            </a:extLst>
          </p:cNvPr>
          <p:cNvSpPr>
            <a:spLocks noGrp="1" noChangeArrowheads="1"/>
          </p:cNvSpPr>
          <p:nvPr>
            <p:ph type="ftr" sz="quarter" idx="2"/>
          </p:nvPr>
        </p:nvSpPr>
        <p:spPr bwMode="auto">
          <a:xfrm>
            <a:off x="0" y="9721902"/>
            <a:ext cx="3076328" cy="51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356" tIns="49181" rIns="98356" bIns="49181" numCol="1" anchor="b" anchorCtr="0" compatLnSpc="1">
            <a:prstTxWarp prst="textNoShape">
              <a:avLst/>
            </a:prstTxWarp>
          </a:bodyPr>
          <a:lstStyle>
            <a:lvl1pPr defTabSz="983221" eaLnBrk="1" hangingPunct="1">
              <a:defRPr sz="1300">
                <a:latin typeface="Arial" charset="0"/>
                <a:ea typeface="ＭＳ Ｐゴシック" pitchFamily="50" charset="-128"/>
                <a:cs typeface="+mn-cs"/>
              </a:defRPr>
            </a:lvl1pPr>
          </a:lstStyle>
          <a:p>
            <a:pPr>
              <a:defRPr/>
            </a:pPr>
            <a:endParaRPr lang="en-US" altLang="ja-JP"/>
          </a:p>
        </p:txBody>
      </p:sp>
      <p:sp>
        <p:nvSpPr>
          <p:cNvPr id="4101" name="Rectangle 1029">
            <a:extLst>
              <a:ext uri="{FF2B5EF4-FFF2-40B4-BE49-F238E27FC236}">
                <a16:creationId xmlns:a16="http://schemas.microsoft.com/office/drawing/2014/main" id="{48F2CDAF-F9FF-481A-AF39-6D0789E2D13C}"/>
              </a:ext>
            </a:extLst>
          </p:cNvPr>
          <p:cNvSpPr>
            <a:spLocks noGrp="1" noChangeArrowheads="1"/>
          </p:cNvSpPr>
          <p:nvPr>
            <p:ph type="sldNum" sz="quarter" idx="3"/>
          </p:nvPr>
        </p:nvSpPr>
        <p:spPr bwMode="auto">
          <a:xfrm>
            <a:off x="4022973" y="9721902"/>
            <a:ext cx="3076327" cy="51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356" tIns="49181" rIns="98356" bIns="49181" numCol="1" anchor="b" anchorCtr="0" compatLnSpc="1">
            <a:prstTxWarp prst="textNoShape">
              <a:avLst/>
            </a:prstTxWarp>
          </a:bodyPr>
          <a:lstStyle>
            <a:lvl1pPr algn="r" defTabSz="981258" eaLnBrk="1" hangingPunct="1">
              <a:defRPr sz="1300"/>
            </a:lvl1pPr>
          </a:lstStyle>
          <a:p>
            <a:fld id="{A033F566-646E-46B9-82D7-AB4E29ECF049}" type="slidenum">
              <a:rPr lang="en-US" altLang="ja-JP"/>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19E9BE45-B28E-478E-8BE7-6121E7B1AE7C}"/>
              </a:ext>
            </a:extLst>
          </p:cNvPr>
          <p:cNvSpPr>
            <a:spLocks noGrp="1"/>
          </p:cNvSpPr>
          <p:nvPr>
            <p:ph type="hdr" sz="quarter"/>
          </p:nvPr>
        </p:nvSpPr>
        <p:spPr bwMode="auto">
          <a:xfrm>
            <a:off x="0" y="0"/>
            <a:ext cx="3076328" cy="5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27" tIns="47665" rIns="95327" bIns="47665" numCol="1" anchor="t" anchorCtr="0" compatLnSpc="1">
            <a:prstTxWarp prst="textNoShape">
              <a:avLst/>
            </a:prstTxWarp>
          </a:bodyPr>
          <a:lstStyle>
            <a:lvl1pPr algn="l" eaLnBrk="1" hangingPunct="1">
              <a:defRPr sz="1300">
                <a:latin typeface="Arial" charset="0"/>
                <a:ea typeface="ＭＳ Ｐゴシック" pitchFamily="50" charset="-128"/>
                <a:cs typeface="+mn-cs"/>
              </a:defRPr>
            </a:lvl1pPr>
          </a:lstStyle>
          <a:p>
            <a:pPr>
              <a:defRPr/>
            </a:pPr>
            <a:endParaRPr lang="ja-JP" altLang="en-US"/>
          </a:p>
        </p:txBody>
      </p:sp>
      <p:sp>
        <p:nvSpPr>
          <p:cNvPr id="3" name="日付プレースホルダ 2">
            <a:extLst>
              <a:ext uri="{FF2B5EF4-FFF2-40B4-BE49-F238E27FC236}">
                <a16:creationId xmlns:a16="http://schemas.microsoft.com/office/drawing/2014/main" id="{596208D9-960A-4AC5-A513-2CF7BF47BA4B}"/>
              </a:ext>
            </a:extLst>
          </p:cNvPr>
          <p:cNvSpPr>
            <a:spLocks noGrp="1"/>
          </p:cNvSpPr>
          <p:nvPr>
            <p:ph type="dt" idx="1"/>
          </p:nvPr>
        </p:nvSpPr>
        <p:spPr bwMode="auto">
          <a:xfrm>
            <a:off x="4022973" y="0"/>
            <a:ext cx="3074712" cy="5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27" tIns="47665" rIns="95327" bIns="47665" numCol="1" anchor="t" anchorCtr="0" compatLnSpc="1">
            <a:prstTxWarp prst="textNoShape">
              <a:avLst/>
            </a:prstTxWarp>
          </a:bodyPr>
          <a:lstStyle>
            <a:lvl1pPr algn="r" eaLnBrk="1" hangingPunct="1">
              <a:defRPr sz="1300">
                <a:latin typeface="Arial" pitchFamily="34" charset="0"/>
                <a:ea typeface="ＭＳ Ｐゴシック" pitchFamily="50" charset="-128"/>
              </a:defRPr>
            </a:lvl1pPr>
          </a:lstStyle>
          <a:p>
            <a:pPr>
              <a:defRPr/>
            </a:pPr>
            <a:fld id="{0725FEAA-BE8F-4B6C-BB2A-0E0CF25D79AE}" type="datetimeFigureOut">
              <a:rPr lang="ja-JP" altLang="en-US"/>
              <a:pPr>
                <a:defRPr/>
              </a:pPr>
              <a:t>2018/2/27</a:t>
            </a:fld>
            <a:endParaRPr lang="ja-JP" altLang="en-US"/>
          </a:p>
        </p:txBody>
      </p:sp>
      <p:sp>
        <p:nvSpPr>
          <p:cNvPr id="4" name="スライド イメージ プレースホルダ 3">
            <a:extLst>
              <a:ext uri="{FF2B5EF4-FFF2-40B4-BE49-F238E27FC236}">
                <a16:creationId xmlns:a16="http://schemas.microsoft.com/office/drawing/2014/main" id="{C591FCB3-2CC8-494D-974C-EBCC9C7F4956}"/>
              </a:ext>
            </a:extLst>
          </p:cNvPr>
          <p:cNvSpPr>
            <a:spLocks noGrp="1" noRot="1" noChangeAspect="1"/>
          </p:cNvSpPr>
          <p:nvPr>
            <p:ph type="sldImg" idx="2"/>
          </p:nvPr>
        </p:nvSpPr>
        <p:spPr>
          <a:xfrm>
            <a:off x="2193925" y="766763"/>
            <a:ext cx="2714625" cy="3838575"/>
          </a:xfrm>
          <a:prstGeom prst="rect">
            <a:avLst/>
          </a:prstGeom>
          <a:noFill/>
          <a:ln w="12700">
            <a:solidFill>
              <a:prstClr val="black"/>
            </a:solidFill>
          </a:ln>
        </p:spPr>
        <p:txBody>
          <a:bodyPr vert="horz" lIns="95342" tIns="47674" rIns="95342" bIns="47674" rtlCol="0" anchor="ctr"/>
          <a:lstStyle/>
          <a:p>
            <a:pPr lvl="0"/>
            <a:endParaRPr lang="ja-JP" altLang="en-US" noProof="0"/>
          </a:p>
        </p:txBody>
      </p:sp>
      <p:sp>
        <p:nvSpPr>
          <p:cNvPr id="5" name="ノート プレースホルダ 4">
            <a:extLst>
              <a:ext uri="{FF2B5EF4-FFF2-40B4-BE49-F238E27FC236}">
                <a16:creationId xmlns:a16="http://schemas.microsoft.com/office/drawing/2014/main" id="{33846AFB-C96A-4DE7-A3E3-0A8F4E0D7D0C}"/>
              </a:ext>
            </a:extLst>
          </p:cNvPr>
          <p:cNvSpPr>
            <a:spLocks noGrp="1"/>
          </p:cNvSpPr>
          <p:nvPr>
            <p:ph type="body" sz="quarter" idx="3"/>
          </p:nvPr>
        </p:nvSpPr>
        <p:spPr bwMode="auto">
          <a:xfrm>
            <a:off x="709715" y="4860679"/>
            <a:ext cx="5679871" cy="460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27" tIns="47665" rIns="95327" bIns="4766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F90C7500-91D3-4C9D-A1D7-621F56EB142A}"/>
              </a:ext>
            </a:extLst>
          </p:cNvPr>
          <p:cNvSpPr>
            <a:spLocks noGrp="1"/>
          </p:cNvSpPr>
          <p:nvPr>
            <p:ph type="ftr" sz="quarter" idx="4"/>
          </p:nvPr>
        </p:nvSpPr>
        <p:spPr bwMode="auto">
          <a:xfrm>
            <a:off x="0" y="9720267"/>
            <a:ext cx="3076328" cy="5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27" tIns="47665" rIns="95327" bIns="47665" numCol="1" anchor="b" anchorCtr="0" compatLnSpc="1">
            <a:prstTxWarp prst="textNoShape">
              <a:avLst/>
            </a:prstTxWarp>
          </a:bodyPr>
          <a:lstStyle>
            <a:lvl1pPr algn="l" eaLnBrk="1" hangingPunct="1">
              <a:defRPr sz="1300">
                <a:latin typeface="Arial" charset="0"/>
                <a:ea typeface="ＭＳ Ｐゴシック" pitchFamily="50" charset="-128"/>
                <a:cs typeface="+mn-cs"/>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CB2F2408-589E-4DB1-B56D-DB2511F79171}"/>
              </a:ext>
            </a:extLst>
          </p:cNvPr>
          <p:cNvSpPr>
            <a:spLocks noGrp="1"/>
          </p:cNvSpPr>
          <p:nvPr>
            <p:ph type="sldNum" sz="quarter" idx="5"/>
          </p:nvPr>
        </p:nvSpPr>
        <p:spPr bwMode="auto">
          <a:xfrm>
            <a:off x="4022973" y="9720267"/>
            <a:ext cx="3074712" cy="5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27" tIns="47665" rIns="95327" bIns="47665" numCol="1" anchor="b" anchorCtr="0" compatLnSpc="1">
            <a:prstTxWarp prst="textNoShape">
              <a:avLst/>
            </a:prstTxWarp>
          </a:bodyPr>
          <a:lstStyle>
            <a:lvl1pPr algn="r" eaLnBrk="1" hangingPunct="1">
              <a:defRPr sz="1300"/>
            </a:lvl1pPr>
          </a:lstStyle>
          <a:p>
            <a:fld id="{E01A0ADA-98C7-431D-A991-FEA19A29CF0B}" type="slidenum">
              <a:rPr lang="ja-JP" altLang="en-US"/>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100" kern="1200">
        <a:solidFill>
          <a:schemeClr val="tx1"/>
        </a:solidFill>
        <a:latin typeface="+mn-lt"/>
        <a:ea typeface="+mn-ea"/>
        <a:cs typeface="ＭＳ Ｐゴシック" charset="0"/>
      </a:defRPr>
    </a:lvl1pPr>
    <a:lvl2pPr marL="430213" algn="l" rtl="0" eaLnBrk="0" fontAlgn="base" hangingPunct="0">
      <a:spcBef>
        <a:spcPct val="30000"/>
      </a:spcBef>
      <a:spcAft>
        <a:spcPct val="0"/>
      </a:spcAft>
      <a:defRPr kumimoji="1" sz="1100" kern="1200">
        <a:solidFill>
          <a:schemeClr val="tx1"/>
        </a:solidFill>
        <a:latin typeface="+mn-lt"/>
        <a:ea typeface="+mn-ea"/>
        <a:cs typeface="+mn-cs"/>
      </a:defRPr>
    </a:lvl2pPr>
    <a:lvl3pPr marL="862013" algn="l" rtl="0" eaLnBrk="0" fontAlgn="base" hangingPunct="0">
      <a:spcBef>
        <a:spcPct val="30000"/>
      </a:spcBef>
      <a:spcAft>
        <a:spcPct val="0"/>
      </a:spcAft>
      <a:defRPr kumimoji="1" sz="1100" kern="1200">
        <a:solidFill>
          <a:schemeClr val="tx1"/>
        </a:solidFill>
        <a:latin typeface="+mn-lt"/>
        <a:ea typeface="+mn-ea"/>
        <a:cs typeface="+mn-cs"/>
      </a:defRPr>
    </a:lvl3pPr>
    <a:lvl4pPr marL="1293813" algn="l" rtl="0" eaLnBrk="0" fontAlgn="base" hangingPunct="0">
      <a:spcBef>
        <a:spcPct val="30000"/>
      </a:spcBef>
      <a:spcAft>
        <a:spcPct val="0"/>
      </a:spcAft>
      <a:defRPr kumimoji="1" sz="1100" kern="1200">
        <a:solidFill>
          <a:schemeClr val="tx1"/>
        </a:solidFill>
        <a:latin typeface="+mn-lt"/>
        <a:ea typeface="+mn-ea"/>
        <a:cs typeface="+mn-cs"/>
      </a:defRPr>
    </a:lvl4pPr>
    <a:lvl5pPr marL="1727200" algn="l" rtl="0" eaLnBrk="0" fontAlgn="base" hangingPunct="0">
      <a:spcBef>
        <a:spcPct val="30000"/>
      </a:spcBef>
      <a:spcAft>
        <a:spcPct val="0"/>
      </a:spcAft>
      <a:defRPr kumimoji="1" sz="1100" kern="1200">
        <a:solidFill>
          <a:schemeClr val="tx1"/>
        </a:solidFill>
        <a:latin typeface="+mn-lt"/>
        <a:ea typeface="+mn-ea"/>
        <a:cs typeface="+mn-cs"/>
      </a:defRPr>
    </a:lvl5pPr>
    <a:lvl6pPr marL="2160871" algn="l" defTabSz="864349" rtl="0" eaLnBrk="1" latinLnBrk="0" hangingPunct="1">
      <a:defRPr kumimoji="1" sz="1100" kern="1200">
        <a:solidFill>
          <a:schemeClr val="tx1"/>
        </a:solidFill>
        <a:latin typeface="+mn-lt"/>
        <a:ea typeface="+mn-ea"/>
        <a:cs typeface="+mn-cs"/>
      </a:defRPr>
    </a:lvl6pPr>
    <a:lvl7pPr marL="2593045" algn="l" defTabSz="864349" rtl="0" eaLnBrk="1" latinLnBrk="0" hangingPunct="1">
      <a:defRPr kumimoji="1" sz="1100" kern="1200">
        <a:solidFill>
          <a:schemeClr val="tx1"/>
        </a:solidFill>
        <a:latin typeface="+mn-lt"/>
        <a:ea typeface="+mn-ea"/>
        <a:cs typeface="+mn-cs"/>
      </a:defRPr>
    </a:lvl7pPr>
    <a:lvl8pPr marL="3025219" algn="l" defTabSz="864349" rtl="0" eaLnBrk="1" latinLnBrk="0" hangingPunct="1">
      <a:defRPr kumimoji="1" sz="1100" kern="1200">
        <a:solidFill>
          <a:schemeClr val="tx1"/>
        </a:solidFill>
        <a:latin typeface="+mn-lt"/>
        <a:ea typeface="+mn-ea"/>
        <a:cs typeface="+mn-cs"/>
      </a:defRPr>
    </a:lvl8pPr>
    <a:lvl9pPr marL="3457394" algn="l" defTabSz="864349"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1010DF79-1B0B-4F64-82C9-F0095916BF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948F1310-CA7D-4269-B56B-B98E3E26625A}"/>
              </a:ext>
            </a:extLst>
          </p:cNvPr>
          <p:cNvSpPr>
            <a:spLocks noGrp="1"/>
          </p:cNvSpPr>
          <p:nvPr>
            <p:ph type="body" idx="1"/>
          </p:nvPr>
        </p:nvSpPr>
        <p:spPr>
          <a:noFill/>
        </p:spPr>
        <p:txBody>
          <a:bodyPr/>
          <a:lstStyle/>
          <a:p>
            <a:pPr eaLnBrk="1" hangingPunct="1">
              <a:spcBef>
                <a:spcPct val="0"/>
              </a:spcBef>
            </a:pPr>
            <a:endParaRPr lang="ja-JP" altLang="en-US" dirty="0"/>
          </a:p>
        </p:txBody>
      </p:sp>
      <p:sp>
        <p:nvSpPr>
          <p:cNvPr id="4100" name="スライド番号プレースホルダ 3">
            <a:extLst>
              <a:ext uri="{FF2B5EF4-FFF2-40B4-BE49-F238E27FC236}">
                <a16:creationId xmlns:a16="http://schemas.microsoft.com/office/drawing/2014/main" id="{830077E5-3129-4358-BF2E-5A462D9200AB}"/>
              </a:ext>
            </a:extLst>
          </p:cNvPr>
          <p:cNvSpPr>
            <a:spLocks noGrp="1"/>
          </p:cNvSpPr>
          <p:nvPr>
            <p:ph type="sldNum" sz="quarter" idx="5"/>
          </p:nvPr>
        </p:nvSpPr>
        <p:spPr>
          <a:noFill/>
        </p:spPr>
        <p:txBody>
          <a:bodyPr/>
          <a:lstStyle>
            <a:lvl1pPr>
              <a:defRPr kumimoji="1" sz="600">
                <a:solidFill>
                  <a:schemeClr val="tx1"/>
                </a:solidFill>
                <a:latin typeface="Arial" panose="020B0604020202020204" pitchFamily="34" charset="0"/>
                <a:ea typeface="ＭＳ Ｐゴシック" panose="020B0600070205080204" pitchFamily="50" charset="-128"/>
              </a:defRPr>
            </a:lvl1pPr>
            <a:lvl2pPr marL="740551" indent="-282993">
              <a:defRPr kumimoji="1" sz="600">
                <a:solidFill>
                  <a:schemeClr val="tx1"/>
                </a:solidFill>
                <a:latin typeface="Arial" panose="020B0604020202020204" pitchFamily="34" charset="0"/>
                <a:ea typeface="ＭＳ Ｐゴシック" panose="020B0600070205080204" pitchFamily="50" charset="-128"/>
              </a:defRPr>
            </a:lvl2pPr>
            <a:lvl3pPr marL="1140102" indent="-226069">
              <a:defRPr kumimoji="1" sz="600">
                <a:solidFill>
                  <a:schemeClr val="tx1"/>
                </a:solidFill>
                <a:latin typeface="Arial" panose="020B0604020202020204" pitchFamily="34" charset="0"/>
                <a:ea typeface="ＭＳ Ｐゴシック" panose="020B0600070205080204" pitchFamily="50" charset="-128"/>
              </a:defRPr>
            </a:lvl3pPr>
            <a:lvl4pPr marL="1597119" indent="-226069">
              <a:defRPr kumimoji="1" sz="600">
                <a:solidFill>
                  <a:schemeClr val="tx1"/>
                </a:solidFill>
                <a:latin typeface="Arial" panose="020B0604020202020204" pitchFamily="34" charset="0"/>
                <a:ea typeface="ＭＳ Ｐゴシック" panose="020B0600070205080204" pitchFamily="50" charset="-128"/>
              </a:defRPr>
            </a:lvl4pPr>
            <a:lvl5pPr marL="2054677" indent="-226069">
              <a:defRPr kumimoji="1" sz="600">
                <a:solidFill>
                  <a:schemeClr val="tx1"/>
                </a:solidFill>
                <a:latin typeface="Arial" panose="020B0604020202020204" pitchFamily="34" charset="0"/>
                <a:ea typeface="ＭＳ Ｐゴシック" panose="020B0600070205080204" pitchFamily="50" charset="-128"/>
              </a:defRPr>
            </a:lvl5pPr>
            <a:lvl6pPr marL="2210811" indent="-226069" eaLnBrk="0" fontAlgn="base" hangingPunct="0">
              <a:spcBef>
                <a:spcPct val="0"/>
              </a:spcBef>
              <a:spcAft>
                <a:spcPct val="0"/>
              </a:spcAft>
              <a:defRPr kumimoji="1" sz="600">
                <a:solidFill>
                  <a:schemeClr val="tx1"/>
                </a:solidFill>
                <a:latin typeface="Arial" panose="020B0604020202020204" pitchFamily="34" charset="0"/>
                <a:ea typeface="ＭＳ Ｐゴシック" panose="020B0600070205080204" pitchFamily="50" charset="-128"/>
              </a:defRPr>
            </a:lvl6pPr>
            <a:lvl7pPr marL="2366945" indent="-226069" eaLnBrk="0" fontAlgn="base" hangingPunct="0">
              <a:spcBef>
                <a:spcPct val="0"/>
              </a:spcBef>
              <a:spcAft>
                <a:spcPct val="0"/>
              </a:spcAft>
              <a:defRPr kumimoji="1" sz="600">
                <a:solidFill>
                  <a:schemeClr val="tx1"/>
                </a:solidFill>
                <a:latin typeface="Arial" panose="020B0604020202020204" pitchFamily="34" charset="0"/>
                <a:ea typeface="ＭＳ Ｐゴシック" panose="020B0600070205080204" pitchFamily="50" charset="-128"/>
              </a:defRPr>
            </a:lvl7pPr>
            <a:lvl8pPr marL="2523079" indent="-226069" eaLnBrk="0" fontAlgn="base" hangingPunct="0">
              <a:spcBef>
                <a:spcPct val="0"/>
              </a:spcBef>
              <a:spcAft>
                <a:spcPct val="0"/>
              </a:spcAft>
              <a:defRPr kumimoji="1" sz="600">
                <a:solidFill>
                  <a:schemeClr val="tx1"/>
                </a:solidFill>
                <a:latin typeface="Arial" panose="020B0604020202020204" pitchFamily="34" charset="0"/>
                <a:ea typeface="ＭＳ Ｐゴシック" panose="020B0600070205080204" pitchFamily="50" charset="-128"/>
              </a:defRPr>
            </a:lvl8pPr>
            <a:lvl9pPr marL="2679213" indent="-226069" eaLnBrk="0" fontAlgn="base" hangingPunct="0">
              <a:spcBef>
                <a:spcPct val="0"/>
              </a:spcBef>
              <a:spcAft>
                <a:spcPct val="0"/>
              </a:spcAft>
              <a:defRPr kumimoji="1" sz="600">
                <a:solidFill>
                  <a:schemeClr val="tx1"/>
                </a:solidFill>
                <a:latin typeface="Arial" panose="020B0604020202020204" pitchFamily="34" charset="0"/>
                <a:ea typeface="ＭＳ Ｐゴシック" panose="020B0600070205080204" pitchFamily="50" charset="-128"/>
              </a:defRPr>
            </a:lvl9pPr>
          </a:lstStyle>
          <a:p>
            <a:fld id="{AAA2D797-C02F-419F-86B4-26BF1F85C588}" type="slidenum">
              <a:rPr lang="ja-JP" altLang="en-US" sz="1300"/>
              <a:pPr/>
              <a:t>1</a:t>
            </a:fld>
            <a:endParaRPr lang="ja-JP"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6065" y="2686043"/>
            <a:ext cx="5508723" cy="1854255"/>
          </a:xfrm>
        </p:spPr>
        <p:txBody>
          <a:bodyPr/>
          <a:lstStyle/>
          <a:p>
            <a:r>
              <a:rPr lang="ja-JP" altLang="en-US"/>
              <a:t>マスタ タイトルの書式設定</a:t>
            </a:r>
          </a:p>
        </p:txBody>
      </p:sp>
      <p:sp>
        <p:nvSpPr>
          <p:cNvPr id="3" name="サブタイトル 2"/>
          <p:cNvSpPr>
            <a:spLocks noGrp="1"/>
          </p:cNvSpPr>
          <p:nvPr>
            <p:ph type="subTitle" idx="1"/>
          </p:nvPr>
        </p:nvSpPr>
        <p:spPr>
          <a:xfrm>
            <a:off x="972127" y="4900639"/>
            <a:ext cx="4536596" cy="2210092"/>
          </a:xfrm>
        </p:spPr>
        <p:txBody>
          <a:bodyPr/>
          <a:lstStyle>
            <a:lvl1pPr marL="0" indent="0" algn="ctr">
              <a:buNone/>
              <a:defRPr/>
            </a:lvl1pPr>
            <a:lvl2pPr marL="432174" indent="0" algn="ctr">
              <a:buNone/>
              <a:defRPr/>
            </a:lvl2pPr>
            <a:lvl3pPr marL="864349" indent="0" algn="ctr">
              <a:buNone/>
              <a:defRPr/>
            </a:lvl3pPr>
            <a:lvl4pPr marL="1296523" indent="0" algn="ctr">
              <a:buNone/>
              <a:defRPr/>
            </a:lvl4pPr>
            <a:lvl5pPr marL="1728697" indent="0" algn="ctr">
              <a:buNone/>
              <a:defRPr/>
            </a:lvl5pPr>
            <a:lvl6pPr marL="2160871" indent="0" algn="ctr">
              <a:buNone/>
              <a:defRPr/>
            </a:lvl6pPr>
            <a:lvl7pPr marL="2593045" indent="0" algn="ctr">
              <a:buNone/>
              <a:defRPr/>
            </a:lvl7pPr>
            <a:lvl8pPr marL="3025219" indent="0" algn="ctr">
              <a:buNone/>
              <a:defRPr/>
            </a:lvl8pPr>
            <a:lvl9pPr marL="3457394"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AC3DB02A-77AC-423D-9B4E-43D151DFAA8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86CFCE9-DE7D-4FE9-B340-2B1E46F1F27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69BC4F2-E6B7-4D16-8C13-27B06CCB5984}"/>
              </a:ext>
            </a:extLst>
          </p:cNvPr>
          <p:cNvSpPr>
            <a:spLocks noGrp="1" noChangeArrowheads="1"/>
          </p:cNvSpPr>
          <p:nvPr>
            <p:ph type="sldNum" sz="quarter" idx="12"/>
          </p:nvPr>
        </p:nvSpPr>
        <p:spPr>
          <a:ln/>
        </p:spPr>
        <p:txBody>
          <a:bodyPr/>
          <a:lstStyle>
            <a:lvl1pPr>
              <a:defRPr/>
            </a:lvl1pPr>
          </a:lstStyle>
          <a:p>
            <a:fld id="{27B188A8-66D4-4DB6-A37A-3A4C60A5C6CA}" type="slidenum">
              <a:rPr lang="en-US" altLang="ja-JP"/>
              <a:pPr/>
              <a:t>‹#›</a:t>
            </a:fld>
            <a:endParaRPr lang="en-US" altLang="ja-JP"/>
          </a:p>
        </p:txBody>
      </p:sp>
    </p:spTree>
    <p:extLst>
      <p:ext uri="{BB962C8B-B14F-4D97-AF65-F5344CB8AC3E}">
        <p14:creationId xmlns:p14="http://schemas.microsoft.com/office/powerpoint/2010/main" val="195343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3337D8D-1B25-4973-8A5C-8762D855179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122DD35-0280-495D-AE11-2D19D5A4BB6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1FBD994-B5A3-448C-A35D-635963A4D59F}"/>
              </a:ext>
            </a:extLst>
          </p:cNvPr>
          <p:cNvSpPr>
            <a:spLocks noGrp="1" noChangeArrowheads="1"/>
          </p:cNvSpPr>
          <p:nvPr>
            <p:ph type="sldNum" sz="quarter" idx="12"/>
          </p:nvPr>
        </p:nvSpPr>
        <p:spPr>
          <a:ln/>
        </p:spPr>
        <p:txBody>
          <a:bodyPr/>
          <a:lstStyle>
            <a:lvl1pPr>
              <a:defRPr/>
            </a:lvl1pPr>
          </a:lstStyle>
          <a:p>
            <a:fld id="{E868E1B6-980C-42F7-A680-4812DF7FDFD8}" type="slidenum">
              <a:rPr lang="en-US" altLang="ja-JP"/>
              <a:pPr/>
              <a:t>‹#›</a:t>
            </a:fld>
            <a:endParaRPr lang="en-US" altLang="ja-JP"/>
          </a:p>
        </p:txBody>
      </p:sp>
    </p:spTree>
    <p:extLst>
      <p:ext uri="{BB962C8B-B14F-4D97-AF65-F5344CB8AC3E}">
        <p14:creationId xmlns:p14="http://schemas.microsoft.com/office/powerpoint/2010/main" val="403542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698618" y="346829"/>
            <a:ext cx="1458191" cy="737798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24044" y="346829"/>
            <a:ext cx="4230555" cy="737798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BBBB3D4-D128-4A8F-AFD9-D3683950492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BE91DDE-F3AC-499D-A1B8-1130DACD714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F32AB31-716B-4396-AB10-368BBA543FAF}"/>
              </a:ext>
            </a:extLst>
          </p:cNvPr>
          <p:cNvSpPr>
            <a:spLocks noGrp="1" noChangeArrowheads="1"/>
          </p:cNvSpPr>
          <p:nvPr>
            <p:ph type="sldNum" sz="quarter" idx="12"/>
          </p:nvPr>
        </p:nvSpPr>
        <p:spPr>
          <a:ln/>
        </p:spPr>
        <p:txBody>
          <a:bodyPr/>
          <a:lstStyle>
            <a:lvl1pPr>
              <a:defRPr/>
            </a:lvl1pPr>
          </a:lstStyle>
          <a:p>
            <a:fld id="{B5A61F3B-1DE7-4D62-88F7-880A6A9FB49E}" type="slidenum">
              <a:rPr lang="en-US" altLang="ja-JP"/>
              <a:pPr/>
              <a:t>‹#›</a:t>
            </a:fld>
            <a:endParaRPr lang="en-US" altLang="ja-JP"/>
          </a:p>
        </p:txBody>
      </p:sp>
    </p:spTree>
    <p:extLst>
      <p:ext uri="{BB962C8B-B14F-4D97-AF65-F5344CB8AC3E}">
        <p14:creationId xmlns:p14="http://schemas.microsoft.com/office/powerpoint/2010/main" val="426838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FBCBD6B0-9071-46F7-9516-4D6ED550146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404941C-F847-43D7-88B3-2037FF7949A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D71D8C8-91A9-4DD0-B6F0-7A8BC1E9E2E5}"/>
              </a:ext>
            </a:extLst>
          </p:cNvPr>
          <p:cNvSpPr>
            <a:spLocks noGrp="1" noChangeArrowheads="1"/>
          </p:cNvSpPr>
          <p:nvPr>
            <p:ph type="sldNum" sz="quarter" idx="12"/>
          </p:nvPr>
        </p:nvSpPr>
        <p:spPr>
          <a:ln/>
        </p:spPr>
        <p:txBody>
          <a:bodyPr/>
          <a:lstStyle>
            <a:lvl1pPr>
              <a:defRPr/>
            </a:lvl1pPr>
          </a:lstStyle>
          <a:p>
            <a:fld id="{6CF2AC4A-6903-47B7-A58A-D1DD5B94087F}" type="slidenum">
              <a:rPr lang="en-US" altLang="ja-JP"/>
              <a:pPr/>
              <a:t>‹#›</a:t>
            </a:fld>
            <a:endParaRPr lang="en-US" altLang="ja-JP"/>
          </a:p>
        </p:txBody>
      </p:sp>
    </p:spTree>
    <p:extLst>
      <p:ext uri="{BB962C8B-B14F-4D97-AF65-F5344CB8AC3E}">
        <p14:creationId xmlns:p14="http://schemas.microsoft.com/office/powerpoint/2010/main" val="198235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1569" y="5556761"/>
            <a:ext cx="5508723" cy="1717626"/>
          </a:xfrm>
        </p:spPr>
        <p:txBody>
          <a:bodyPr anchor="t"/>
          <a:lstStyle>
            <a:lvl1pPr algn="l">
              <a:defRPr sz="3800" b="1" cap="all"/>
            </a:lvl1pPr>
          </a:lstStyle>
          <a:p>
            <a:r>
              <a:rPr lang="ja-JP" altLang="en-US"/>
              <a:t>マスタ タイトルの書式設定</a:t>
            </a:r>
          </a:p>
        </p:txBody>
      </p:sp>
      <p:sp>
        <p:nvSpPr>
          <p:cNvPr id="3" name="テキスト プレースホルダ 2"/>
          <p:cNvSpPr>
            <a:spLocks noGrp="1"/>
          </p:cNvSpPr>
          <p:nvPr>
            <p:ph type="body" idx="1"/>
          </p:nvPr>
        </p:nvSpPr>
        <p:spPr>
          <a:xfrm>
            <a:off x="511569" y="3664971"/>
            <a:ext cx="5508723" cy="1891791"/>
          </a:xfrm>
        </p:spPr>
        <p:txBody>
          <a:bodyPr anchor="b"/>
          <a:lstStyle>
            <a:lvl1pPr marL="0" indent="0">
              <a:buNone/>
              <a:defRPr sz="1900"/>
            </a:lvl1pPr>
            <a:lvl2pPr marL="432174" indent="0">
              <a:buNone/>
              <a:defRPr sz="1700"/>
            </a:lvl2pPr>
            <a:lvl3pPr marL="864349" indent="0">
              <a:buNone/>
              <a:defRPr sz="1500"/>
            </a:lvl3pPr>
            <a:lvl4pPr marL="1296523" indent="0">
              <a:buNone/>
              <a:defRPr sz="1300"/>
            </a:lvl4pPr>
            <a:lvl5pPr marL="1728697" indent="0">
              <a:buNone/>
              <a:defRPr sz="1300"/>
            </a:lvl5pPr>
            <a:lvl6pPr marL="2160871" indent="0">
              <a:buNone/>
              <a:defRPr sz="1300"/>
            </a:lvl6pPr>
            <a:lvl7pPr marL="2593045" indent="0">
              <a:buNone/>
              <a:defRPr sz="1300"/>
            </a:lvl7pPr>
            <a:lvl8pPr marL="3025219" indent="0">
              <a:buNone/>
              <a:defRPr sz="1300"/>
            </a:lvl8pPr>
            <a:lvl9pPr marL="3457394" indent="0">
              <a:buNone/>
              <a:defRPr sz="13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5A298A59-BBA1-49E9-A4CF-583307018F3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935280-E4F0-4E3F-9715-5FAECCD4360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7D808A0-A6A3-461E-A4D9-FED251758CE2}"/>
              </a:ext>
            </a:extLst>
          </p:cNvPr>
          <p:cNvSpPr>
            <a:spLocks noGrp="1" noChangeArrowheads="1"/>
          </p:cNvSpPr>
          <p:nvPr>
            <p:ph type="sldNum" sz="quarter" idx="12"/>
          </p:nvPr>
        </p:nvSpPr>
        <p:spPr>
          <a:ln/>
        </p:spPr>
        <p:txBody>
          <a:bodyPr/>
          <a:lstStyle>
            <a:lvl1pPr>
              <a:defRPr/>
            </a:lvl1pPr>
          </a:lstStyle>
          <a:p>
            <a:fld id="{4F9B4524-72E1-40A8-8D59-8347FF348B99}" type="slidenum">
              <a:rPr lang="en-US" altLang="ja-JP"/>
              <a:pPr/>
              <a:t>‹#›</a:t>
            </a:fld>
            <a:endParaRPr lang="en-US" altLang="ja-JP"/>
          </a:p>
        </p:txBody>
      </p:sp>
    </p:spTree>
    <p:extLst>
      <p:ext uri="{BB962C8B-B14F-4D97-AF65-F5344CB8AC3E}">
        <p14:creationId xmlns:p14="http://schemas.microsoft.com/office/powerpoint/2010/main" val="385611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24044" y="2017910"/>
            <a:ext cx="2844373" cy="570690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312435" y="2017910"/>
            <a:ext cx="2844373" cy="570690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E1215EA0-2BA1-4F92-B1FE-EE7664FDA73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AD18A16-9BB2-4964-907C-42271849894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A0EF7670-055F-41F6-A1C7-ABDB1AE83131}"/>
              </a:ext>
            </a:extLst>
          </p:cNvPr>
          <p:cNvSpPr>
            <a:spLocks noGrp="1" noChangeArrowheads="1"/>
          </p:cNvSpPr>
          <p:nvPr>
            <p:ph type="sldNum" sz="quarter" idx="12"/>
          </p:nvPr>
        </p:nvSpPr>
        <p:spPr>
          <a:ln/>
        </p:spPr>
        <p:txBody>
          <a:bodyPr/>
          <a:lstStyle>
            <a:lvl1pPr>
              <a:defRPr/>
            </a:lvl1pPr>
          </a:lstStyle>
          <a:p>
            <a:fld id="{2E4A2B09-EC17-4EF9-8B37-01EE8915BDC9}" type="slidenum">
              <a:rPr lang="en-US" altLang="ja-JP"/>
              <a:pPr/>
              <a:t>‹#›</a:t>
            </a:fld>
            <a:endParaRPr lang="en-US" altLang="ja-JP"/>
          </a:p>
        </p:txBody>
      </p:sp>
    </p:spTree>
    <p:extLst>
      <p:ext uri="{BB962C8B-B14F-4D97-AF65-F5344CB8AC3E}">
        <p14:creationId xmlns:p14="http://schemas.microsoft.com/office/powerpoint/2010/main" val="303668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24043" y="1935334"/>
            <a:ext cx="2863876" cy="807765"/>
          </a:xfrm>
        </p:spPr>
        <p:txBody>
          <a:bodyPr anchor="b"/>
          <a:lstStyle>
            <a:lvl1pPr marL="0" indent="0">
              <a:buNone/>
              <a:defRPr sz="2300" b="1"/>
            </a:lvl1pPr>
            <a:lvl2pPr marL="432174" indent="0">
              <a:buNone/>
              <a:defRPr sz="1900" b="1"/>
            </a:lvl2pPr>
            <a:lvl3pPr marL="864349" indent="0">
              <a:buNone/>
              <a:defRPr sz="1700" b="1"/>
            </a:lvl3pPr>
            <a:lvl4pPr marL="1296523" indent="0">
              <a:buNone/>
              <a:defRPr sz="1500" b="1"/>
            </a:lvl4pPr>
            <a:lvl5pPr marL="1728697" indent="0">
              <a:buNone/>
              <a:defRPr sz="1500" b="1"/>
            </a:lvl5pPr>
            <a:lvl6pPr marL="2160871" indent="0">
              <a:buNone/>
              <a:defRPr sz="1500" b="1"/>
            </a:lvl6pPr>
            <a:lvl7pPr marL="2593045" indent="0">
              <a:buNone/>
              <a:defRPr sz="1500" b="1"/>
            </a:lvl7pPr>
            <a:lvl8pPr marL="3025219" indent="0">
              <a:buNone/>
              <a:defRPr sz="1500" b="1"/>
            </a:lvl8pPr>
            <a:lvl9pPr marL="3457394" indent="0">
              <a:buNone/>
              <a:defRPr sz="15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24043" y="2743099"/>
            <a:ext cx="2863876" cy="498171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292933" y="1935334"/>
            <a:ext cx="2863875" cy="807765"/>
          </a:xfrm>
        </p:spPr>
        <p:txBody>
          <a:bodyPr anchor="b"/>
          <a:lstStyle>
            <a:lvl1pPr marL="0" indent="0">
              <a:buNone/>
              <a:defRPr sz="2300" b="1"/>
            </a:lvl1pPr>
            <a:lvl2pPr marL="432174" indent="0">
              <a:buNone/>
              <a:defRPr sz="1900" b="1"/>
            </a:lvl2pPr>
            <a:lvl3pPr marL="864349" indent="0">
              <a:buNone/>
              <a:defRPr sz="1700" b="1"/>
            </a:lvl3pPr>
            <a:lvl4pPr marL="1296523" indent="0">
              <a:buNone/>
              <a:defRPr sz="1500" b="1"/>
            </a:lvl4pPr>
            <a:lvl5pPr marL="1728697" indent="0">
              <a:buNone/>
              <a:defRPr sz="1500" b="1"/>
            </a:lvl5pPr>
            <a:lvl6pPr marL="2160871" indent="0">
              <a:buNone/>
              <a:defRPr sz="1500" b="1"/>
            </a:lvl6pPr>
            <a:lvl7pPr marL="2593045" indent="0">
              <a:buNone/>
              <a:defRPr sz="1500" b="1"/>
            </a:lvl7pPr>
            <a:lvl8pPr marL="3025219" indent="0">
              <a:buNone/>
              <a:defRPr sz="1500" b="1"/>
            </a:lvl8pPr>
            <a:lvl9pPr marL="3457394" indent="0">
              <a:buNone/>
              <a:defRPr sz="15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292933" y="2743099"/>
            <a:ext cx="2863875" cy="498171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7FB220ED-6044-441A-905D-BC870B6D417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DB33D913-070B-47AC-B625-21D8D4FBA1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BF4103C0-6877-4F93-A38A-EF04E2CF3238}"/>
              </a:ext>
            </a:extLst>
          </p:cNvPr>
          <p:cNvSpPr>
            <a:spLocks noGrp="1" noChangeArrowheads="1"/>
          </p:cNvSpPr>
          <p:nvPr>
            <p:ph type="sldNum" sz="quarter" idx="12"/>
          </p:nvPr>
        </p:nvSpPr>
        <p:spPr>
          <a:ln/>
        </p:spPr>
        <p:txBody>
          <a:bodyPr/>
          <a:lstStyle>
            <a:lvl1pPr>
              <a:defRPr/>
            </a:lvl1pPr>
          </a:lstStyle>
          <a:p>
            <a:fld id="{B7B6921A-A1B4-48F8-A475-9A6EA2571D58}" type="slidenum">
              <a:rPr lang="en-US" altLang="ja-JP"/>
              <a:pPr/>
              <a:t>‹#›</a:t>
            </a:fld>
            <a:endParaRPr lang="en-US" altLang="ja-JP"/>
          </a:p>
        </p:txBody>
      </p:sp>
    </p:spTree>
    <p:extLst>
      <p:ext uri="{BB962C8B-B14F-4D97-AF65-F5344CB8AC3E}">
        <p14:creationId xmlns:p14="http://schemas.microsoft.com/office/powerpoint/2010/main" val="348604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29E08A78-C9A1-4C6E-9C1A-AEEEA48A7B9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F8D1AD4E-8612-40DC-8475-42D8CA21914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37C4BB77-E659-41D8-8CEC-502B5A853EB3}"/>
              </a:ext>
            </a:extLst>
          </p:cNvPr>
          <p:cNvSpPr>
            <a:spLocks noGrp="1" noChangeArrowheads="1"/>
          </p:cNvSpPr>
          <p:nvPr>
            <p:ph type="sldNum" sz="quarter" idx="12"/>
          </p:nvPr>
        </p:nvSpPr>
        <p:spPr>
          <a:ln/>
        </p:spPr>
        <p:txBody>
          <a:bodyPr/>
          <a:lstStyle>
            <a:lvl1pPr>
              <a:defRPr/>
            </a:lvl1pPr>
          </a:lstStyle>
          <a:p>
            <a:fld id="{224AC131-C425-4EB8-99B7-EDB06C24CDBC}" type="slidenum">
              <a:rPr lang="en-US" altLang="ja-JP"/>
              <a:pPr/>
              <a:t>‹#›</a:t>
            </a:fld>
            <a:endParaRPr lang="en-US" altLang="ja-JP"/>
          </a:p>
        </p:txBody>
      </p:sp>
    </p:spTree>
    <p:extLst>
      <p:ext uri="{BB962C8B-B14F-4D97-AF65-F5344CB8AC3E}">
        <p14:creationId xmlns:p14="http://schemas.microsoft.com/office/powerpoint/2010/main" val="4722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75352F-F281-448F-9757-7512F621284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3D20E214-ADB8-42A2-A0E0-4B74071B6F4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82951B30-4FBC-48A7-8569-CC83CFE77F38}"/>
              </a:ext>
            </a:extLst>
          </p:cNvPr>
          <p:cNvSpPr>
            <a:spLocks noGrp="1" noChangeArrowheads="1"/>
          </p:cNvSpPr>
          <p:nvPr>
            <p:ph type="sldNum" sz="quarter" idx="12"/>
          </p:nvPr>
        </p:nvSpPr>
        <p:spPr>
          <a:ln/>
        </p:spPr>
        <p:txBody>
          <a:bodyPr/>
          <a:lstStyle>
            <a:lvl1pPr>
              <a:defRPr/>
            </a:lvl1pPr>
          </a:lstStyle>
          <a:p>
            <a:fld id="{96A13381-3F56-47B4-99B3-2E012C67F0B9}" type="slidenum">
              <a:rPr lang="en-US" altLang="ja-JP"/>
              <a:pPr/>
              <a:t>‹#›</a:t>
            </a:fld>
            <a:endParaRPr lang="en-US" altLang="ja-JP"/>
          </a:p>
        </p:txBody>
      </p:sp>
    </p:spTree>
    <p:extLst>
      <p:ext uri="{BB962C8B-B14F-4D97-AF65-F5344CB8AC3E}">
        <p14:creationId xmlns:p14="http://schemas.microsoft.com/office/powerpoint/2010/main" val="109753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4043" y="343826"/>
            <a:ext cx="2131780" cy="1465387"/>
          </a:xfrm>
        </p:spPr>
        <p:txBody>
          <a:bodyPr anchor="b"/>
          <a:lstStyle>
            <a:lvl1pPr algn="l">
              <a:defRPr sz="1900" b="1"/>
            </a:lvl1pPr>
          </a:lstStyle>
          <a:p>
            <a:r>
              <a:rPr lang="ja-JP" altLang="en-US"/>
              <a:t>マスタ タイトルの書式設定</a:t>
            </a:r>
          </a:p>
        </p:txBody>
      </p:sp>
      <p:sp>
        <p:nvSpPr>
          <p:cNvPr id="3" name="コンテンツ プレースホルダ 2"/>
          <p:cNvSpPr>
            <a:spLocks noGrp="1"/>
          </p:cNvSpPr>
          <p:nvPr>
            <p:ph idx="1"/>
          </p:nvPr>
        </p:nvSpPr>
        <p:spPr>
          <a:xfrm>
            <a:off x="2533833" y="343826"/>
            <a:ext cx="3622975" cy="7380987"/>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24043" y="1809213"/>
            <a:ext cx="2131780" cy="5915600"/>
          </a:xfrm>
        </p:spPr>
        <p:txBody>
          <a:bodyPr/>
          <a:lstStyle>
            <a:lvl1pPr marL="0" indent="0">
              <a:buNone/>
              <a:defRPr sz="1300"/>
            </a:lvl1pPr>
            <a:lvl2pPr marL="432174" indent="0">
              <a:buNone/>
              <a:defRPr sz="1100"/>
            </a:lvl2pPr>
            <a:lvl3pPr marL="864349" indent="0">
              <a:buNone/>
              <a:defRPr sz="900"/>
            </a:lvl3pPr>
            <a:lvl4pPr marL="1296523" indent="0">
              <a:buNone/>
              <a:defRPr sz="900"/>
            </a:lvl4pPr>
            <a:lvl5pPr marL="1728697" indent="0">
              <a:buNone/>
              <a:defRPr sz="900"/>
            </a:lvl5pPr>
            <a:lvl6pPr marL="2160871" indent="0">
              <a:buNone/>
              <a:defRPr sz="900"/>
            </a:lvl6pPr>
            <a:lvl7pPr marL="2593045" indent="0">
              <a:buNone/>
              <a:defRPr sz="900"/>
            </a:lvl7pPr>
            <a:lvl8pPr marL="3025219" indent="0">
              <a:buNone/>
              <a:defRPr sz="900"/>
            </a:lvl8pPr>
            <a:lvl9pPr marL="3457394"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AABD66F7-A737-478D-8B60-EC168EA4CA9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D03DE6E2-B0B5-4C3A-842A-5185382041B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7B27AC0-C891-488F-864B-ECC1173E9ADE}"/>
              </a:ext>
            </a:extLst>
          </p:cNvPr>
          <p:cNvSpPr>
            <a:spLocks noGrp="1" noChangeArrowheads="1"/>
          </p:cNvSpPr>
          <p:nvPr>
            <p:ph type="sldNum" sz="quarter" idx="12"/>
          </p:nvPr>
        </p:nvSpPr>
        <p:spPr>
          <a:ln/>
        </p:spPr>
        <p:txBody>
          <a:bodyPr/>
          <a:lstStyle>
            <a:lvl1pPr>
              <a:defRPr/>
            </a:lvl1pPr>
          </a:lstStyle>
          <a:p>
            <a:fld id="{A5B60239-EAF3-47C0-A7F1-7F0E4960E461}" type="slidenum">
              <a:rPr lang="en-US" altLang="ja-JP"/>
              <a:pPr/>
              <a:t>‹#›</a:t>
            </a:fld>
            <a:endParaRPr lang="en-US" altLang="ja-JP"/>
          </a:p>
        </p:txBody>
      </p:sp>
    </p:spTree>
    <p:extLst>
      <p:ext uri="{BB962C8B-B14F-4D97-AF65-F5344CB8AC3E}">
        <p14:creationId xmlns:p14="http://schemas.microsoft.com/office/powerpoint/2010/main" val="142948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270668" y="6053732"/>
            <a:ext cx="3888510" cy="714677"/>
          </a:xfrm>
        </p:spPr>
        <p:txBody>
          <a:bodyPr anchor="b"/>
          <a:lstStyle>
            <a:lvl1pPr algn="l">
              <a:defRPr sz="1900" b="1"/>
            </a:lvl1pPr>
          </a:lstStyle>
          <a:p>
            <a:r>
              <a:rPr lang="ja-JP" altLang="en-US"/>
              <a:t>マスタ タイトルの書式設定</a:t>
            </a:r>
          </a:p>
        </p:txBody>
      </p:sp>
      <p:sp>
        <p:nvSpPr>
          <p:cNvPr id="3" name="図プレースホルダ 2"/>
          <p:cNvSpPr>
            <a:spLocks noGrp="1"/>
          </p:cNvSpPr>
          <p:nvPr>
            <p:ph type="pic" idx="1"/>
          </p:nvPr>
        </p:nvSpPr>
        <p:spPr>
          <a:xfrm>
            <a:off x="1270668" y="773233"/>
            <a:ext cx="3888510" cy="5188912"/>
          </a:xfrm>
        </p:spPr>
        <p:txBody>
          <a:bodyPr lIns="86434" tIns="43218" rIns="86434" bIns="43218"/>
          <a:lstStyle>
            <a:lvl1pPr marL="0" indent="0">
              <a:buNone/>
              <a:defRPr sz="3000"/>
            </a:lvl1pPr>
            <a:lvl2pPr marL="432174" indent="0">
              <a:buNone/>
              <a:defRPr sz="2600"/>
            </a:lvl2pPr>
            <a:lvl3pPr marL="864349" indent="0">
              <a:buNone/>
              <a:defRPr sz="2300"/>
            </a:lvl3pPr>
            <a:lvl4pPr marL="1296523" indent="0">
              <a:buNone/>
              <a:defRPr sz="1900"/>
            </a:lvl4pPr>
            <a:lvl5pPr marL="1728697" indent="0">
              <a:buNone/>
              <a:defRPr sz="1900"/>
            </a:lvl5pPr>
            <a:lvl6pPr marL="2160871" indent="0">
              <a:buNone/>
              <a:defRPr sz="1900"/>
            </a:lvl6pPr>
            <a:lvl7pPr marL="2593045" indent="0">
              <a:buNone/>
              <a:defRPr sz="1900"/>
            </a:lvl7pPr>
            <a:lvl8pPr marL="3025219" indent="0">
              <a:buNone/>
              <a:defRPr sz="1900"/>
            </a:lvl8pPr>
            <a:lvl9pPr marL="3457394" indent="0">
              <a:buNone/>
              <a:defRPr sz="1900"/>
            </a:lvl9pPr>
          </a:lstStyle>
          <a:p>
            <a:pPr lvl="0"/>
            <a:endParaRPr lang="ja-JP" altLang="en-US" noProof="0"/>
          </a:p>
        </p:txBody>
      </p:sp>
      <p:sp>
        <p:nvSpPr>
          <p:cNvPr id="4" name="テキスト プレースホルダ 3"/>
          <p:cNvSpPr>
            <a:spLocks noGrp="1"/>
          </p:cNvSpPr>
          <p:nvPr>
            <p:ph type="body" sz="half" idx="2"/>
          </p:nvPr>
        </p:nvSpPr>
        <p:spPr>
          <a:xfrm>
            <a:off x="1270668" y="6768407"/>
            <a:ext cx="3888510" cy="1014961"/>
          </a:xfrm>
        </p:spPr>
        <p:txBody>
          <a:bodyPr/>
          <a:lstStyle>
            <a:lvl1pPr marL="0" indent="0">
              <a:buNone/>
              <a:defRPr sz="1300"/>
            </a:lvl1pPr>
            <a:lvl2pPr marL="432174" indent="0">
              <a:buNone/>
              <a:defRPr sz="1100"/>
            </a:lvl2pPr>
            <a:lvl3pPr marL="864349" indent="0">
              <a:buNone/>
              <a:defRPr sz="900"/>
            </a:lvl3pPr>
            <a:lvl4pPr marL="1296523" indent="0">
              <a:buNone/>
              <a:defRPr sz="900"/>
            </a:lvl4pPr>
            <a:lvl5pPr marL="1728697" indent="0">
              <a:buNone/>
              <a:defRPr sz="900"/>
            </a:lvl5pPr>
            <a:lvl6pPr marL="2160871" indent="0">
              <a:buNone/>
              <a:defRPr sz="900"/>
            </a:lvl6pPr>
            <a:lvl7pPr marL="2593045" indent="0">
              <a:buNone/>
              <a:defRPr sz="900"/>
            </a:lvl7pPr>
            <a:lvl8pPr marL="3025219" indent="0">
              <a:buNone/>
              <a:defRPr sz="900"/>
            </a:lvl8pPr>
            <a:lvl9pPr marL="3457394"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F6B9CCC8-0C3C-4F51-A3B6-5A8490F3C61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F77FBD1-3C7E-4606-B8EB-5E962954248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F75BCB0-A53B-4497-BE9C-6E978BD1B04C}"/>
              </a:ext>
            </a:extLst>
          </p:cNvPr>
          <p:cNvSpPr>
            <a:spLocks noGrp="1" noChangeArrowheads="1"/>
          </p:cNvSpPr>
          <p:nvPr>
            <p:ph type="sldNum" sz="quarter" idx="12"/>
          </p:nvPr>
        </p:nvSpPr>
        <p:spPr>
          <a:ln/>
        </p:spPr>
        <p:txBody>
          <a:bodyPr/>
          <a:lstStyle>
            <a:lvl1pPr>
              <a:defRPr/>
            </a:lvl1pPr>
          </a:lstStyle>
          <a:p>
            <a:fld id="{1BE49BAF-6E6B-440A-94D4-2F22BE26C42C}" type="slidenum">
              <a:rPr lang="en-US" altLang="ja-JP"/>
              <a:pPr/>
              <a:t>‹#›</a:t>
            </a:fld>
            <a:endParaRPr lang="en-US" altLang="ja-JP"/>
          </a:p>
        </p:txBody>
      </p:sp>
    </p:spTree>
    <p:extLst>
      <p:ext uri="{BB962C8B-B14F-4D97-AF65-F5344CB8AC3E}">
        <p14:creationId xmlns:p14="http://schemas.microsoft.com/office/powerpoint/2010/main" val="402726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1A70D0A-C765-4DD3-86DF-F12C2FBCC095}"/>
              </a:ext>
            </a:extLst>
          </p:cNvPr>
          <p:cNvSpPr>
            <a:spLocks noGrp="1" noChangeArrowheads="1"/>
          </p:cNvSpPr>
          <p:nvPr>
            <p:ph type="title"/>
          </p:nvPr>
        </p:nvSpPr>
        <p:spPr bwMode="auto">
          <a:xfrm>
            <a:off x="1514475" y="1716088"/>
            <a:ext cx="27251025"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58" tIns="208779" rIns="417558" bIns="208779"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01EC8FEF-B907-41A7-B631-65FCE5A39420}"/>
              </a:ext>
            </a:extLst>
          </p:cNvPr>
          <p:cNvSpPr>
            <a:spLocks noGrp="1" noChangeArrowheads="1"/>
          </p:cNvSpPr>
          <p:nvPr>
            <p:ph type="body" idx="1"/>
          </p:nvPr>
        </p:nvSpPr>
        <p:spPr bwMode="auto">
          <a:xfrm>
            <a:off x="1514475" y="9988550"/>
            <a:ext cx="27251025" cy="282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58" tIns="208779" rIns="417558" bIns="2087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DCF4B4A5-09CF-48DD-BC43-A9F6D971E596}"/>
              </a:ext>
            </a:extLst>
          </p:cNvPr>
          <p:cNvSpPr>
            <a:spLocks noGrp="1" noChangeArrowheads="1"/>
          </p:cNvSpPr>
          <p:nvPr>
            <p:ph type="dt" sz="half" idx="2"/>
          </p:nvPr>
        </p:nvSpPr>
        <p:spPr bwMode="auto">
          <a:xfrm>
            <a:off x="1514475" y="38981063"/>
            <a:ext cx="7064375"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58" tIns="208779" rIns="417558" bIns="208779" numCol="1" anchor="t" anchorCtr="0" compatLnSpc="1">
            <a:prstTxWarp prst="textNoShape">
              <a:avLst/>
            </a:prstTxWarp>
          </a:bodyPr>
          <a:lstStyle>
            <a:lvl1pPr defTabSz="4176183" eaLnBrk="1" hangingPunct="1">
              <a:defRPr sz="6400">
                <a:latin typeface="Arial" charset="0"/>
                <a:ea typeface="ＭＳ Ｐゴシック" pitchFamily="50" charset="-128"/>
                <a:cs typeface="Times New Roman" pitchFamily="18" charset="0"/>
              </a:defRPr>
            </a:lvl1pPr>
          </a:lstStyle>
          <a:p>
            <a:pPr>
              <a:defRPr/>
            </a:pPr>
            <a:endParaRPr lang="en-US" altLang="ja-JP"/>
          </a:p>
        </p:txBody>
      </p:sp>
      <p:sp>
        <p:nvSpPr>
          <p:cNvPr id="1029" name="Rectangle 5">
            <a:extLst>
              <a:ext uri="{FF2B5EF4-FFF2-40B4-BE49-F238E27FC236}">
                <a16:creationId xmlns:a16="http://schemas.microsoft.com/office/drawing/2014/main" id="{6846FB7E-E89E-4CCB-B16E-D34BC0F5430D}"/>
              </a:ext>
            </a:extLst>
          </p:cNvPr>
          <p:cNvSpPr>
            <a:spLocks noGrp="1" noChangeArrowheads="1"/>
          </p:cNvSpPr>
          <p:nvPr>
            <p:ph type="ftr" sz="quarter" idx="3"/>
          </p:nvPr>
        </p:nvSpPr>
        <p:spPr bwMode="auto">
          <a:xfrm>
            <a:off x="10345738" y="38981063"/>
            <a:ext cx="958850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58" tIns="208779" rIns="417558" bIns="208779" numCol="1" anchor="t" anchorCtr="0" compatLnSpc="1">
            <a:prstTxWarp prst="textNoShape">
              <a:avLst/>
            </a:prstTxWarp>
          </a:bodyPr>
          <a:lstStyle>
            <a:lvl1pPr algn="ctr" defTabSz="4176183" eaLnBrk="1" hangingPunct="1">
              <a:defRPr sz="6400">
                <a:latin typeface="Arial" charset="0"/>
                <a:ea typeface="ＭＳ Ｐゴシック" pitchFamily="50" charset="-128"/>
                <a:cs typeface="Times New Roman" pitchFamily="18" charset="0"/>
              </a:defRPr>
            </a:lvl1pPr>
          </a:lstStyle>
          <a:p>
            <a:pPr>
              <a:defRPr/>
            </a:pPr>
            <a:endParaRPr lang="en-US" altLang="ja-JP"/>
          </a:p>
        </p:txBody>
      </p:sp>
      <p:sp>
        <p:nvSpPr>
          <p:cNvPr id="1030" name="Rectangle 6">
            <a:extLst>
              <a:ext uri="{FF2B5EF4-FFF2-40B4-BE49-F238E27FC236}">
                <a16:creationId xmlns:a16="http://schemas.microsoft.com/office/drawing/2014/main" id="{F9E28C74-A42D-4CFA-BE22-C7DF602BE658}"/>
              </a:ext>
            </a:extLst>
          </p:cNvPr>
          <p:cNvSpPr>
            <a:spLocks noGrp="1" noChangeArrowheads="1"/>
          </p:cNvSpPr>
          <p:nvPr>
            <p:ph type="sldNum" sz="quarter" idx="4"/>
          </p:nvPr>
        </p:nvSpPr>
        <p:spPr bwMode="auto">
          <a:xfrm>
            <a:off x="21701125" y="38981063"/>
            <a:ext cx="7064375"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58" tIns="208779" rIns="417558" bIns="208779" numCol="1" anchor="t" anchorCtr="0" compatLnSpc="1">
            <a:prstTxWarp prst="textNoShape">
              <a:avLst/>
            </a:prstTxWarp>
          </a:bodyPr>
          <a:lstStyle>
            <a:lvl1pPr algn="r" defTabSz="4175125" eaLnBrk="1" hangingPunct="1">
              <a:defRPr sz="6400"/>
            </a:lvl1pPr>
          </a:lstStyle>
          <a:p>
            <a:fld id="{8A302FC3-D091-4D3B-99C2-CF5637989B31}"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eaLnBrk="0" fontAlgn="base" hangingPunct="0">
        <a:spcBef>
          <a:spcPct val="0"/>
        </a:spcBef>
        <a:spcAft>
          <a:spcPct val="0"/>
        </a:spcAft>
        <a:defRPr kumimoji="1" sz="20100">
          <a:solidFill>
            <a:schemeClr val="tx2"/>
          </a:solidFill>
          <a:latin typeface="+mj-lt"/>
          <a:ea typeface="+mj-ea"/>
          <a:cs typeface="ＭＳ Ｐゴシック" charset="0"/>
        </a:defRPr>
      </a:lvl1pPr>
      <a:lvl2pPr algn="ctr" defTabSz="4175125" rtl="0" eaLnBrk="0" fontAlgn="base" hangingPunct="0">
        <a:spcBef>
          <a:spcPct val="0"/>
        </a:spcBef>
        <a:spcAft>
          <a:spcPct val="0"/>
        </a:spcAft>
        <a:defRPr kumimoji="1" sz="20100">
          <a:solidFill>
            <a:schemeClr val="tx2"/>
          </a:solidFill>
          <a:latin typeface="Arial" charset="0"/>
          <a:ea typeface="ＭＳ Ｐゴシック" pitchFamily="50" charset="-128"/>
          <a:cs typeface="ＭＳ Ｐゴシック" charset="0"/>
        </a:defRPr>
      </a:lvl2pPr>
      <a:lvl3pPr algn="ctr" defTabSz="4175125" rtl="0" eaLnBrk="0" fontAlgn="base" hangingPunct="0">
        <a:spcBef>
          <a:spcPct val="0"/>
        </a:spcBef>
        <a:spcAft>
          <a:spcPct val="0"/>
        </a:spcAft>
        <a:defRPr kumimoji="1" sz="20100">
          <a:solidFill>
            <a:schemeClr val="tx2"/>
          </a:solidFill>
          <a:latin typeface="Arial" charset="0"/>
          <a:ea typeface="ＭＳ Ｐゴシック" pitchFamily="50" charset="-128"/>
          <a:cs typeface="ＭＳ Ｐゴシック" charset="0"/>
        </a:defRPr>
      </a:lvl3pPr>
      <a:lvl4pPr algn="ctr" defTabSz="4175125" rtl="0" eaLnBrk="0" fontAlgn="base" hangingPunct="0">
        <a:spcBef>
          <a:spcPct val="0"/>
        </a:spcBef>
        <a:spcAft>
          <a:spcPct val="0"/>
        </a:spcAft>
        <a:defRPr kumimoji="1" sz="20100">
          <a:solidFill>
            <a:schemeClr val="tx2"/>
          </a:solidFill>
          <a:latin typeface="Arial" charset="0"/>
          <a:ea typeface="ＭＳ Ｐゴシック" pitchFamily="50" charset="-128"/>
          <a:cs typeface="ＭＳ Ｐゴシック" charset="0"/>
        </a:defRPr>
      </a:lvl4pPr>
      <a:lvl5pPr algn="ctr" defTabSz="4175125" rtl="0" eaLnBrk="0" fontAlgn="base" hangingPunct="0">
        <a:spcBef>
          <a:spcPct val="0"/>
        </a:spcBef>
        <a:spcAft>
          <a:spcPct val="0"/>
        </a:spcAft>
        <a:defRPr kumimoji="1" sz="20100">
          <a:solidFill>
            <a:schemeClr val="tx2"/>
          </a:solidFill>
          <a:latin typeface="Arial" charset="0"/>
          <a:ea typeface="ＭＳ Ｐゴシック" pitchFamily="50" charset="-128"/>
          <a:cs typeface="ＭＳ Ｐゴシック" charset="0"/>
        </a:defRPr>
      </a:lvl5pPr>
      <a:lvl6pPr marL="432174" algn="ctr" rtl="0" fontAlgn="base">
        <a:spcBef>
          <a:spcPct val="0"/>
        </a:spcBef>
        <a:spcAft>
          <a:spcPct val="0"/>
        </a:spcAft>
        <a:defRPr kumimoji="1" sz="4200">
          <a:solidFill>
            <a:schemeClr val="tx2"/>
          </a:solidFill>
          <a:latin typeface="Arial" charset="0"/>
          <a:ea typeface="ＭＳ Ｐゴシック" pitchFamily="50" charset="-128"/>
        </a:defRPr>
      </a:lvl6pPr>
      <a:lvl7pPr marL="864349" algn="ctr" rtl="0" fontAlgn="base">
        <a:spcBef>
          <a:spcPct val="0"/>
        </a:spcBef>
        <a:spcAft>
          <a:spcPct val="0"/>
        </a:spcAft>
        <a:defRPr kumimoji="1" sz="4200">
          <a:solidFill>
            <a:schemeClr val="tx2"/>
          </a:solidFill>
          <a:latin typeface="Arial" charset="0"/>
          <a:ea typeface="ＭＳ Ｐゴシック" pitchFamily="50" charset="-128"/>
        </a:defRPr>
      </a:lvl7pPr>
      <a:lvl8pPr marL="1296523" algn="ctr" rtl="0" fontAlgn="base">
        <a:spcBef>
          <a:spcPct val="0"/>
        </a:spcBef>
        <a:spcAft>
          <a:spcPct val="0"/>
        </a:spcAft>
        <a:defRPr kumimoji="1" sz="4200">
          <a:solidFill>
            <a:schemeClr val="tx2"/>
          </a:solidFill>
          <a:latin typeface="Arial" charset="0"/>
          <a:ea typeface="ＭＳ Ｐゴシック" pitchFamily="50" charset="-128"/>
        </a:defRPr>
      </a:lvl8pPr>
      <a:lvl9pPr marL="1728697" algn="ctr" rtl="0" fontAlgn="base">
        <a:spcBef>
          <a:spcPct val="0"/>
        </a:spcBef>
        <a:spcAft>
          <a:spcPct val="0"/>
        </a:spcAft>
        <a:defRPr kumimoji="1" sz="4200">
          <a:solidFill>
            <a:schemeClr val="tx2"/>
          </a:solidFill>
          <a:latin typeface="Arial" charset="0"/>
          <a:ea typeface="ＭＳ Ｐゴシック" pitchFamily="50" charset="-128"/>
        </a:defRPr>
      </a:lvl9pPr>
    </p:titleStyle>
    <p:bodyStyle>
      <a:lvl1pPr marL="1563688" indent="-1563688" algn="l" defTabSz="4175125" rtl="0" eaLnBrk="0" fontAlgn="base" hangingPunct="0">
        <a:spcBef>
          <a:spcPct val="20000"/>
        </a:spcBef>
        <a:spcAft>
          <a:spcPct val="0"/>
        </a:spcAft>
        <a:buChar char="•"/>
        <a:defRPr kumimoji="1" sz="14700">
          <a:solidFill>
            <a:schemeClr val="tx1"/>
          </a:solidFill>
          <a:latin typeface="+mn-lt"/>
          <a:ea typeface="+mn-ea"/>
          <a:cs typeface="ＭＳ Ｐゴシック" charset="0"/>
        </a:defRPr>
      </a:lvl1pPr>
      <a:lvl2pPr marL="3390900" indent="-1303338" algn="l" defTabSz="4175125" rtl="0" eaLnBrk="0" fontAlgn="base" hangingPunct="0">
        <a:spcBef>
          <a:spcPct val="20000"/>
        </a:spcBef>
        <a:spcAft>
          <a:spcPct val="0"/>
        </a:spcAft>
        <a:buChar char="–"/>
        <a:defRPr kumimoji="1" sz="12800">
          <a:solidFill>
            <a:schemeClr val="tx1"/>
          </a:solidFill>
          <a:latin typeface="+mn-lt"/>
          <a:ea typeface="+mn-ea"/>
        </a:defRPr>
      </a:lvl2pPr>
      <a:lvl3pPr marL="5218113" indent="-1041400" algn="l" defTabSz="4175125" rtl="0" eaLnBrk="0" fontAlgn="base" hangingPunct="0">
        <a:spcBef>
          <a:spcPct val="20000"/>
        </a:spcBef>
        <a:spcAft>
          <a:spcPct val="0"/>
        </a:spcAft>
        <a:buChar char="•"/>
        <a:defRPr kumimoji="1" sz="11000">
          <a:solidFill>
            <a:schemeClr val="tx1"/>
          </a:solidFill>
          <a:latin typeface="+mn-lt"/>
          <a:ea typeface="+mn-ea"/>
        </a:defRPr>
      </a:lvl3pPr>
      <a:lvl4pPr marL="7307263" indent="-1042988" algn="l" defTabSz="4175125" rtl="0" eaLnBrk="0" fontAlgn="base" hangingPunct="0">
        <a:spcBef>
          <a:spcPct val="20000"/>
        </a:spcBef>
        <a:spcAft>
          <a:spcPct val="0"/>
        </a:spcAft>
        <a:buChar char="–"/>
        <a:defRPr kumimoji="1" sz="9200">
          <a:solidFill>
            <a:schemeClr val="tx1"/>
          </a:solidFill>
          <a:latin typeface="+mn-lt"/>
          <a:ea typeface="+mn-ea"/>
        </a:defRPr>
      </a:lvl4pPr>
      <a:lvl5pPr marL="9394825" indent="-1042988" algn="l" defTabSz="4175125" rtl="0" eaLnBrk="0" fontAlgn="base" hangingPunct="0">
        <a:spcBef>
          <a:spcPct val="20000"/>
        </a:spcBef>
        <a:spcAft>
          <a:spcPct val="0"/>
        </a:spcAft>
        <a:buChar char="»"/>
        <a:defRPr kumimoji="1" sz="9200">
          <a:solidFill>
            <a:schemeClr val="tx1"/>
          </a:solidFill>
          <a:latin typeface="+mn-lt"/>
          <a:ea typeface="+mn-ea"/>
        </a:defRPr>
      </a:lvl5pPr>
      <a:lvl6pPr marL="2376959" indent="-216086" algn="l" rtl="0" fontAlgn="base">
        <a:spcBef>
          <a:spcPct val="20000"/>
        </a:spcBef>
        <a:spcAft>
          <a:spcPct val="0"/>
        </a:spcAft>
        <a:buChar char="»"/>
        <a:defRPr kumimoji="1" sz="1900">
          <a:solidFill>
            <a:schemeClr val="tx1"/>
          </a:solidFill>
          <a:latin typeface="+mn-lt"/>
          <a:ea typeface="+mn-ea"/>
        </a:defRPr>
      </a:lvl6pPr>
      <a:lvl7pPr marL="2809133" indent="-216086" algn="l" rtl="0" fontAlgn="base">
        <a:spcBef>
          <a:spcPct val="20000"/>
        </a:spcBef>
        <a:spcAft>
          <a:spcPct val="0"/>
        </a:spcAft>
        <a:buChar char="»"/>
        <a:defRPr kumimoji="1" sz="1900">
          <a:solidFill>
            <a:schemeClr val="tx1"/>
          </a:solidFill>
          <a:latin typeface="+mn-lt"/>
          <a:ea typeface="+mn-ea"/>
        </a:defRPr>
      </a:lvl7pPr>
      <a:lvl8pPr marL="3241307" indent="-216086" algn="l" rtl="0" fontAlgn="base">
        <a:spcBef>
          <a:spcPct val="20000"/>
        </a:spcBef>
        <a:spcAft>
          <a:spcPct val="0"/>
        </a:spcAft>
        <a:buChar char="»"/>
        <a:defRPr kumimoji="1" sz="1900">
          <a:solidFill>
            <a:schemeClr val="tx1"/>
          </a:solidFill>
          <a:latin typeface="+mn-lt"/>
          <a:ea typeface="+mn-ea"/>
        </a:defRPr>
      </a:lvl8pPr>
      <a:lvl9pPr marL="3673480" indent="-216086" algn="l" rtl="0" fontAlgn="base">
        <a:spcBef>
          <a:spcPct val="20000"/>
        </a:spcBef>
        <a:spcAft>
          <a:spcPct val="0"/>
        </a:spcAft>
        <a:buChar char="»"/>
        <a:defRPr kumimoji="1" sz="1900">
          <a:solidFill>
            <a:schemeClr val="tx1"/>
          </a:solidFill>
          <a:latin typeface="+mn-lt"/>
          <a:ea typeface="+mn-ea"/>
        </a:defRPr>
      </a:lvl9pPr>
    </p:bodyStyle>
    <p:otherStyle>
      <a:defPPr>
        <a:defRPr lang="ja-JP"/>
      </a:defPPr>
      <a:lvl1pPr marL="0" algn="l" defTabSz="864349" rtl="0" eaLnBrk="1" latinLnBrk="0" hangingPunct="1">
        <a:defRPr kumimoji="1" sz="1700" kern="1200">
          <a:solidFill>
            <a:schemeClr val="tx1"/>
          </a:solidFill>
          <a:latin typeface="+mn-lt"/>
          <a:ea typeface="+mn-ea"/>
          <a:cs typeface="+mn-cs"/>
        </a:defRPr>
      </a:lvl1pPr>
      <a:lvl2pPr marL="432174" algn="l" defTabSz="864349" rtl="0" eaLnBrk="1" latinLnBrk="0" hangingPunct="1">
        <a:defRPr kumimoji="1" sz="1700" kern="1200">
          <a:solidFill>
            <a:schemeClr val="tx1"/>
          </a:solidFill>
          <a:latin typeface="+mn-lt"/>
          <a:ea typeface="+mn-ea"/>
          <a:cs typeface="+mn-cs"/>
        </a:defRPr>
      </a:lvl2pPr>
      <a:lvl3pPr marL="864349" algn="l" defTabSz="864349" rtl="0" eaLnBrk="1" latinLnBrk="0" hangingPunct="1">
        <a:defRPr kumimoji="1" sz="1700" kern="1200">
          <a:solidFill>
            <a:schemeClr val="tx1"/>
          </a:solidFill>
          <a:latin typeface="+mn-lt"/>
          <a:ea typeface="+mn-ea"/>
          <a:cs typeface="+mn-cs"/>
        </a:defRPr>
      </a:lvl3pPr>
      <a:lvl4pPr marL="1296523" algn="l" defTabSz="864349" rtl="0" eaLnBrk="1" latinLnBrk="0" hangingPunct="1">
        <a:defRPr kumimoji="1" sz="1700" kern="1200">
          <a:solidFill>
            <a:schemeClr val="tx1"/>
          </a:solidFill>
          <a:latin typeface="+mn-lt"/>
          <a:ea typeface="+mn-ea"/>
          <a:cs typeface="+mn-cs"/>
        </a:defRPr>
      </a:lvl4pPr>
      <a:lvl5pPr marL="1728697" algn="l" defTabSz="864349" rtl="0" eaLnBrk="1" latinLnBrk="0" hangingPunct="1">
        <a:defRPr kumimoji="1" sz="1700" kern="1200">
          <a:solidFill>
            <a:schemeClr val="tx1"/>
          </a:solidFill>
          <a:latin typeface="+mn-lt"/>
          <a:ea typeface="+mn-ea"/>
          <a:cs typeface="+mn-cs"/>
        </a:defRPr>
      </a:lvl5pPr>
      <a:lvl6pPr marL="2160871" algn="l" defTabSz="864349" rtl="0" eaLnBrk="1" latinLnBrk="0" hangingPunct="1">
        <a:defRPr kumimoji="1" sz="1700" kern="1200">
          <a:solidFill>
            <a:schemeClr val="tx1"/>
          </a:solidFill>
          <a:latin typeface="+mn-lt"/>
          <a:ea typeface="+mn-ea"/>
          <a:cs typeface="+mn-cs"/>
        </a:defRPr>
      </a:lvl6pPr>
      <a:lvl7pPr marL="2593045" algn="l" defTabSz="864349" rtl="0" eaLnBrk="1" latinLnBrk="0" hangingPunct="1">
        <a:defRPr kumimoji="1" sz="1700" kern="1200">
          <a:solidFill>
            <a:schemeClr val="tx1"/>
          </a:solidFill>
          <a:latin typeface="+mn-lt"/>
          <a:ea typeface="+mn-ea"/>
          <a:cs typeface="+mn-cs"/>
        </a:defRPr>
      </a:lvl7pPr>
      <a:lvl8pPr marL="3025219" algn="l" defTabSz="864349" rtl="0" eaLnBrk="1" latinLnBrk="0" hangingPunct="1">
        <a:defRPr kumimoji="1" sz="1700" kern="1200">
          <a:solidFill>
            <a:schemeClr val="tx1"/>
          </a:solidFill>
          <a:latin typeface="+mn-lt"/>
          <a:ea typeface="+mn-ea"/>
          <a:cs typeface="+mn-cs"/>
        </a:defRPr>
      </a:lvl8pPr>
      <a:lvl9pPr marL="3457394" algn="l" defTabSz="864349" rtl="0" eaLnBrk="1" latinLnBrk="0" hangingPunct="1">
        <a:defRPr kumimoji="1"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3" Type="http://schemas.openxmlformats.org/officeDocument/2006/relationships/image" Target="../media/image1.jp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7" Type="http://schemas.openxmlformats.org/officeDocument/2006/relationships/image" Target="../media/image5.emf"/><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44.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emf"/><Relationship Id="rId41"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emf"/><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png"/><Relationship Id="rId19" Type="http://schemas.openxmlformats.org/officeDocument/2006/relationships/image" Target="../media/image17.emf"/><Relationship Id="rId31" Type="http://schemas.openxmlformats.org/officeDocument/2006/relationships/image" Target="../media/image29.png"/><Relationship Id="rId44"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1000" r="-21000"/>
          </a:stretch>
        </a:blipFill>
        <a:effectLst/>
      </p:bgPr>
    </p:bg>
    <p:spTree>
      <p:nvGrpSpPr>
        <p:cNvPr id="1" name=""/>
        <p:cNvGrpSpPr/>
        <p:nvPr/>
      </p:nvGrpSpPr>
      <p:grpSpPr>
        <a:xfrm>
          <a:off x="0" y="0"/>
          <a:ext cx="0" cy="0"/>
          <a:chOff x="0" y="0"/>
          <a:chExt cx="0" cy="0"/>
        </a:xfrm>
      </p:grpSpPr>
      <p:sp>
        <p:nvSpPr>
          <p:cNvPr id="2" name="Text Box 501">
            <a:extLst>
              <a:ext uri="{FF2B5EF4-FFF2-40B4-BE49-F238E27FC236}">
                <a16:creationId xmlns:a16="http://schemas.microsoft.com/office/drawing/2014/main" id="{8B789D29-576F-4460-9F76-ECD62EE5BB0E}"/>
              </a:ext>
            </a:extLst>
          </p:cNvPr>
          <p:cNvSpPr txBox="1">
            <a:spLocks noChangeArrowheads="1"/>
          </p:cNvSpPr>
          <p:nvPr/>
        </p:nvSpPr>
        <p:spPr bwMode="auto">
          <a:xfrm>
            <a:off x="2554287" y="1853477"/>
            <a:ext cx="26211684" cy="383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26" tIns="45714" rIns="91426" bIns="45714">
            <a:spAutoFit/>
          </a:bodyPr>
          <a:lstStyle>
            <a:lvl1pPr>
              <a:defRPr kumimoji="1" sz="2000">
                <a:solidFill>
                  <a:schemeClr val="tx1"/>
                </a:solidFill>
                <a:latin typeface="Arial" pitchFamily="34" charset="0"/>
                <a:ea typeface="ＭＳ Ｐゴシック" pitchFamily="50" charset="-128"/>
              </a:defRPr>
            </a:lvl1pPr>
            <a:lvl2pPr marL="742950" indent="-285750">
              <a:defRPr kumimoji="1" sz="2000">
                <a:solidFill>
                  <a:schemeClr val="tx1"/>
                </a:solidFill>
                <a:latin typeface="Arial" pitchFamily="34" charset="0"/>
                <a:ea typeface="ＭＳ Ｐゴシック" pitchFamily="50" charset="-128"/>
              </a:defRPr>
            </a:lvl2pPr>
            <a:lvl3pPr marL="1143000" indent="-228600">
              <a:defRPr kumimoji="1" sz="2000">
                <a:solidFill>
                  <a:schemeClr val="tx1"/>
                </a:solidFill>
                <a:latin typeface="Arial" pitchFamily="34" charset="0"/>
                <a:ea typeface="ＭＳ Ｐゴシック" pitchFamily="50" charset="-128"/>
              </a:defRPr>
            </a:lvl3pPr>
            <a:lvl4pPr marL="1600200" indent="-228600">
              <a:defRPr kumimoji="1" sz="2000">
                <a:solidFill>
                  <a:schemeClr val="tx1"/>
                </a:solidFill>
                <a:latin typeface="Arial" pitchFamily="34" charset="0"/>
                <a:ea typeface="ＭＳ Ｐゴシック" pitchFamily="50" charset="-128"/>
              </a:defRPr>
            </a:lvl4pPr>
            <a:lvl5pPr marL="2057400" indent="-22860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57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液中通電法を用いた</a:t>
            </a:r>
            <a:r>
              <a:rPr lang="en-US" altLang="ja-JP" sz="57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Au, Pt, </a:t>
            </a:r>
            <a:r>
              <a:rPr lang="en-US" altLang="ja-JP" sz="5700" b="1" dirty="0" err="1">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Pd</a:t>
            </a:r>
            <a:r>
              <a:rPr lang="ja-JP" altLang="en-US" sz="57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ナノ粒子の作成</a:t>
            </a:r>
            <a:endParaRPr lang="en-US" altLang="ja-JP" sz="57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eaLnBrk="1" hangingPunct="1">
              <a:spcBef>
                <a:spcPct val="50000"/>
              </a:spcBef>
              <a:defRPr/>
            </a:pPr>
            <a:r>
              <a:rPr lang="en-US" altLang="ja-JP" sz="3800" b="1" dirty="0">
                <a:solidFill>
                  <a:schemeClr val="bg1"/>
                </a:solidFill>
                <a:latin typeface="Arial Black" pitchFamily="34" charset="0"/>
              </a:rPr>
              <a:t>Au, Pt, and </a:t>
            </a:r>
            <a:r>
              <a:rPr lang="en-US" altLang="ja-JP" sz="3800" b="1" dirty="0" err="1">
                <a:solidFill>
                  <a:schemeClr val="bg1"/>
                </a:solidFill>
                <a:latin typeface="Arial Black" pitchFamily="34" charset="0"/>
              </a:rPr>
              <a:t>Pd</a:t>
            </a:r>
            <a:r>
              <a:rPr lang="en-US" altLang="ja-JP" sz="3800" b="1" dirty="0">
                <a:solidFill>
                  <a:schemeClr val="bg1"/>
                </a:solidFill>
                <a:latin typeface="Arial Black" pitchFamily="34" charset="0"/>
              </a:rPr>
              <a:t> Nano-particles Preparation using Electric Current Application in Liquid</a:t>
            </a:r>
          </a:p>
          <a:p>
            <a:pPr algn="ctr" eaLnBrk="1" hangingPunct="1">
              <a:spcBef>
                <a:spcPct val="50000"/>
              </a:spcBef>
              <a:defRPr/>
            </a:pPr>
            <a:r>
              <a:rPr lang="zh-TW" altLang="en-US" sz="3800"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○中津川 博</a:t>
            </a:r>
            <a:r>
              <a:rPr lang="ja-JP" altLang="en-US" sz="3800"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zh-TW" sz="3800" i="1" baseline="30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1</a:t>
            </a:r>
            <a:r>
              <a:rPr lang="en-US" altLang="zh-TW" sz="3800"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ja-JP" altLang="en-US" sz="3800"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仁村 剣也 </a:t>
            </a:r>
            <a:r>
              <a:rPr lang="en-US" altLang="ja-JP" sz="3800" i="1" baseline="30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1</a:t>
            </a:r>
            <a:r>
              <a:rPr lang="en-US" altLang="ja-JP" sz="3800"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zh-TW" altLang="en-US" sz="3800"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岡本 庸一 </a:t>
            </a:r>
            <a:r>
              <a:rPr lang="en-US" altLang="zh-TW" sz="3800" i="1" baseline="30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2, 3</a:t>
            </a:r>
            <a:endParaRPr lang="en-US" altLang="ja-JP" sz="2600" b="1" baseline="30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a:defRPr/>
            </a:pPr>
            <a:r>
              <a:rPr lang="en-US" altLang="ja-JP" sz="3400" i="1" baseline="30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1 </a:t>
            </a:r>
            <a:r>
              <a:rPr lang="ja-JP" altLang="en-US" sz="3400"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横国大理工</a:t>
            </a:r>
            <a:r>
              <a:rPr lang="en-US" altLang="ja-JP" sz="3400"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3400" i="1" baseline="30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2 </a:t>
            </a:r>
            <a:r>
              <a:rPr lang="ja-JP" altLang="en-US" sz="3400"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防衛大材料</a:t>
            </a:r>
            <a:r>
              <a:rPr lang="en-US" altLang="ja-JP" sz="3400"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3400" i="1" baseline="30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3</a:t>
            </a:r>
            <a:r>
              <a:rPr lang="en-US" altLang="ja-JP" sz="3400"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 NIMS</a:t>
            </a:r>
            <a:endParaRPr lang="en-US" altLang="ja-JP" sz="2800" b="1"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a:defRPr/>
            </a:pPr>
            <a:r>
              <a:rPr lang="ja-JP" altLang="en-US" sz="3800" b="1" baseline="30000" dirty="0">
                <a:solidFill>
                  <a:schemeClr val="bg1"/>
                </a:solidFill>
                <a:latin typeface="Arial Black" pitchFamily="34" charset="0"/>
              </a:rPr>
              <a:t>＊</a:t>
            </a:r>
            <a:r>
              <a:rPr lang="en-US" altLang="ja-JP" sz="3800" b="1" dirty="0">
                <a:solidFill>
                  <a:schemeClr val="bg1"/>
                </a:solidFill>
                <a:latin typeface="Arial Black" pitchFamily="34" charset="0"/>
              </a:rPr>
              <a:t>E-mail :</a:t>
            </a:r>
            <a:r>
              <a:rPr lang="en-US" altLang="ja-JP" sz="3800" b="1" dirty="0">
                <a:solidFill>
                  <a:schemeClr val="bg1"/>
                </a:solidFill>
                <a:latin typeface="Arial Black" pitchFamily="34" charset="0"/>
                <a:ea typeface="ＭＳ 明朝" pitchFamily="17" charset="-128"/>
              </a:rPr>
              <a:t> naka</a:t>
            </a:r>
            <a:r>
              <a:rPr lang="en-US" altLang="ja-JP" sz="3800" b="1" dirty="0">
                <a:solidFill>
                  <a:schemeClr val="bg1"/>
                </a:solidFill>
                <a:latin typeface="Arial Black" pitchFamily="34" charset="0"/>
              </a:rPr>
              <a:t>@ynu.jp  TEL : </a:t>
            </a:r>
            <a:r>
              <a:rPr lang="ja-JP" altLang="en-US" sz="3800" b="1" dirty="0">
                <a:solidFill>
                  <a:schemeClr val="bg1"/>
                </a:solidFill>
                <a:latin typeface="Arial Black" pitchFamily="34" charset="0"/>
              </a:rPr>
              <a:t>０</a:t>
            </a:r>
            <a:r>
              <a:rPr lang="en-US" altLang="ja-JP" sz="3800" b="1" dirty="0">
                <a:solidFill>
                  <a:schemeClr val="bg1"/>
                </a:solidFill>
                <a:latin typeface="Arial Black" pitchFamily="34" charset="0"/>
              </a:rPr>
              <a:t>45-339-3854</a:t>
            </a:r>
          </a:p>
        </p:txBody>
      </p:sp>
      <p:pic>
        <p:nvPicPr>
          <p:cNvPr id="2056" name="Picture 1022">
            <a:extLst>
              <a:ext uri="{FF2B5EF4-FFF2-40B4-BE49-F238E27FC236}">
                <a16:creationId xmlns:a16="http://schemas.microsoft.com/office/drawing/2014/main" id="{FEBD257C-1710-4B95-8C79-401CF5CFE9D6}"/>
              </a:ext>
            </a:extLst>
          </p:cNvPr>
          <p:cNvPicPr>
            <a:picLocks noChangeAspect="1" noChangeArrowheads="1"/>
          </p:cNvPicPr>
          <p:nvPr/>
        </p:nvPicPr>
        <p:blipFill>
          <a:blip r:embed="rId4"/>
          <a:srcRect/>
          <a:stretch>
            <a:fillRect/>
          </a:stretch>
        </p:blipFill>
        <p:spPr bwMode="auto">
          <a:xfrm>
            <a:off x="412372" y="402345"/>
            <a:ext cx="5249863"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angle 772">
            <a:extLst>
              <a:ext uri="{FF2B5EF4-FFF2-40B4-BE49-F238E27FC236}">
                <a16:creationId xmlns:a16="http://schemas.microsoft.com/office/drawing/2014/main" id="{282DBD6B-7185-47CD-AD8E-918E0DD7D792}"/>
              </a:ext>
            </a:extLst>
          </p:cNvPr>
          <p:cNvSpPr>
            <a:spLocks noChangeArrowheads="1"/>
          </p:cNvSpPr>
          <p:nvPr/>
        </p:nvSpPr>
        <p:spPr bwMode="auto">
          <a:xfrm>
            <a:off x="25896888" y="43024425"/>
            <a:ext cx="892175"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41673" tIns="220837" rIns="441673" bIns="220837">
            <a:spAutoFit/>
          </a:bodyPr>
          <a:lstStyle/>
          <a:p>
            <a:pPr>
              <a:defRPr/>
            </a:pPr>
            <a:endParaRPr lang="ja-JP" altLang="en-US" sz="2700">
              <a:latin typeface="Arial" charset="0"/>
              <a:ea typeface="ＭＳ 明朝" charset="0"/>
              <a:cs typeface="ＭＳ 明朝" charset="0"/>
            </a:endParaRPr>
          </a:p>
        </p:txBody>
      </p:sp>
      <p:sp>
        <p:nvSpPr>
          <p:cNvPr id="2054" name="Rectangle 933">
            <a:extLst>
              <a:ext uri="{FF2B5EF4-FFF2-40B4-BE49-F238E27FC236}">
                <a16:creationId xmlns:a16="http://schemas.microsoft.com/office/drawing/2014/main" id="{D063C37E-1C55-4C3C-93DF-D3A1D8F18FBB}"/>
              </a:ext>
            </a:extLst>
          </p:cNvPr>
          <p:cNvSpPr>
            <a:spLocks noChangeArrowheads="1"/>
          </p:cNvSpPr>
          <p:nvPr/>
        </p:nvSpPr>
        <p:spPr bwMode="auto">
          <a:xfrm>
            <a:off x="763588" y="41759188"/>
            <a:ext cx="28571825" cy="10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41673" tIns="220837" rIns="441673" bIns="220837">
            <a:spAutoFit/>
          </a:bodyPr>
          <a:lstStyle>
            <a:lvl1pPr defTabSz="4418013">
              <a:defRPr kumimoji="1" sz="2000">
                <a:solidFill>
                  <a:schemeClr val="tx1"/>
                </a:solidFill>
                <a:latin typeface="Arial" pitchFamily="34" charset="0"/>
                <a:ea typeface="ＭＳ Ｐゴシック" pitchFamily="50" charset="-128"/>
              </a:defRPr>
            </a:lvl1pPr>
            <a:lvl2pPr marL="742950" indent="-285750" defTabSz="4418013">
              <a:defRPr kumimoji="1" sz="2000">
                <a:solidFill>
                  <a:schemeClr val="tx1"/>
                </a:solidFill>
                <a:latin typeface="Arial" pitchFamily="34" charset="0"/>
                <a:ea typeface="ＭＳ Ｐゴシック" pitchFamily="50" charset="-128"/>
              </a:defRPr>
            </a:lvl2pPr>
            <a:lvl3pPr marL="1143000" indent="-228600" defTabSz="4418013">
              <a:defRPr kumimoji="1" sz="2000">
                <a:solidFill>
                  <a:schemeClr val="tx1"/>
                </a:solidFill>
                <a:latin typeface="Arial" pitchFamily="34" charset="0"/>
                <a:ea typeface="ＭＳ Ｐゴシック" pitchFamily="50" charset="-128"/>
              </a:defRPr>
            </a:lvl3pPr>
            <a:lvl4pPr marL="1600200" indent="-228600" defTabSz="4418013">
              <a:defRPr kumimoji="1" sz="2000">
                <a:solidFill>
                  <a:schemeClr val="tx1"/>
                </a:solidFill>
                <a:latin typeface="Arial" pitchFamily="34" charset="0"/>
                <a:ea typeface="ＭＳ Ｐゴシック" pitchFamily="50" charset="-128"/>
              </a:defRPr>
            </a:lvl4pPr>
            <a:lvl5pPr marL="2057400" indent="-228600" defTabSz="4418013">
              <a:defRPr kumimoji="1" sz="2000">
                <a:solidFill>
                  <a:schemeClr val="tx1"/>
                </a:solidFill>
                <a:latin typeface="Arial" pitchFamily="34" charset="0"/>
                <a:ea typeface="ＭＳ Ｐゴシック" pitchFamily="50" charset="-128"/>
              </a:defRPr>
            </a:lvl5pPr>
            <a:lvl6pPr marL="2514600" indent="-228600" defTabSz="4418013"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defTabSz="4418013"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defTabSz="4418013"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defTabSz="4418013"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lgn="ctr">
              <a:defRPr/>
            </a:pPr>
            <a:r>
              <a:rPr lang="ja-JP" altLang="en-US" sz="3800" b="1"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謝辞 </a:t>
            </a:r>
            <a:r>
              <a:rPr lang="en-US" altLang="ja-JP" sz="3800" b="1"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ja-JP" altLang="en-US" sz="3000" b="1"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本研究の実験の一部は、横浜国立大学機器分析評価センター </a:t>
            </a:r>
            <a:r>
              <a:rPr lang="en-US" altLang="ja-JP" sz="3000" b="1"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(JEM-2100F, VE-8800)</a:t>
            </a:r>
            <a:r>
              <a:rPr lang="ja-JP" altLang="en-US" sz="3000" b="1"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・防衛大学校 </a:t>
            </a:r>
            <a:r>
              <a:rPr lang="en-US" altLang="ja-JP" sz="3000" b="1"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en-US" altLang="ja-JP" sz="3000" b="1" i="1" dirty="0" err="1">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X’pert</a:t>
            </a:r>
            <a:r>
              <a:rPr lang="en-US" altLang="ja-JP" sz="3000" b="1"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 MRD) </a:t>
            </a:r>
            <a:r>
              <a:rPr lang="ja-JP" altLang="en-US" sz="3000" b="1" i="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の装置を利用して実施された。</a:t>
            </a:r>
            <a:endParaRPr lang="ja-JP" altLang="en-US" sz="30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2055" name="Picture 1021">
            <a:extLst>
              <a:ext uri="{FF2B5EF4-FFF2-40B4-BE49-F238E27FC236}">
                <a16:creationId xmlns:a16="http://schemas.microsoft.com/office/drawing/2014/main" id="{BBCECF2D-F1F7-46A8-96C0-3997939406C1}"/>
              </a:ext>
            </a:extLst>
          </p:cNvPr>
          <p:cNvPicPr>
            <a:picLocks noChangeAspect="1" noChangeArrowheads="1"/>
          </p:cNvPicPr>
          <p:nvPr/>
        </p:nvPicPr>
        <p:blipFill>
          <a:blip r:embed="rId5"/>
          <a:srcRect/>
          <a:stretch>
            <a:fillRect/>
          </a:stretch>
        </p:blipFill>
        <p:spPr bwMode="auto">
          <a:xfrm>
            <a:off x="25082501" y="369007"/>
            <a:ext cx="4727575"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テキスト ボックス 1">
            <a:extLst>
              <a:ext uri="{FF2B5EF4-FFF2-40B4-BE49-F238E27FC236}">
                <a16:creationId xmlns:a16="http://schemas.microsoft.com/office/drawing/2014/main" id="{189E2762-3789-4173-B244-E8AA26F42DB5}"/>
              </a:ext>
            </a:extLst>
          </p:cNvPr>
          <p:cNvSpPr txBox="1">
            <a:spLocks noChangeArrowheads="1"/>
          </p:cNvSpPr>
          <p:nvPr/>
        </p:nvSpPr>
        <p:spPr bwMode="auto">
          <a:xfrm>
            <a:off x="1254043" y="6091032"/>
            <a:ext cx="27872823" cy="27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just"/>
            <a:r>
              <a:rPr lang="ja-JP" altLang="en-US"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ja-JP" altLang="en-US"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近年、ナノテクノロジーが注目される中、ナノ材料の開発が進んでいる。特に、ナノ粒子作成方法として、液中プラズマ法が注目を集めているが、岡本等は、ナノ結晶の原料を含まない</a:t>
            </a:r>
            <a:r>
              <a:rPr lang="en-US" altLang="ja-JP"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Na</a:t>
            </a:r>
            <a:r>
              <a:rPr lang="en-US" altLang="ja-JP" sz="34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2</a:t>
            </a:r>
            <a:r>
              <a:rPr lang="en-US" altLang="ja-JP"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SiO</a:t>
            </a:r>
            <a:r>
              <a:rPr lang="en-US" altLang="ja-JP" sz="34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3</a:t>
            </a:r>
            <a:r>
              <a:rPr lang="ja-JP" altLang="en-US"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水溶液中で</a:t>
            </a:r>
            <a:r>
              <a:rPr lang="en-US" altLang="ja-JP"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Au</a:t>
            </a:r>
            <a:r>
              <a:rPr lang="ja-JP" altLang="en-US"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電極を用いた液中通電法により、</a:t>
            </a:r>
            <a:r>
              <a:rPr lang="en-US" altLang="ja-JP"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2A (25</a:t>
            </a:r>
            <a:r>
              <a:rPr lang="ja-JP" altLang="en-US"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en-US" altLang="ja-JP"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37V) </a:t>
            </a:r>
            <a:r>
              <a:rPr lang="ja-JP" altLang="en-US"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の直流通電による簡便な作成方法で大量の</a:t>
            </a:r>
            <a:r>
              <a:rPr lang="en-US" altLang="ja-JP"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Au</a:t>
            </a:r>
            <a:r>
              <a:rPr lang="ja-JP" altLang="en-US"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ナノ粒子を回収できることを報告した。今回は、この液中通電法を用いて、イオン化傾向の小さい</a:t>
            </a:r>
            <a:r>
              <a:rPr lang="en-US" altLang="ja-JP"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Pt</a:t>
            </a:r>
            <a:r>
              <a:rPr lang="ja-JP" altLang="en-US"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或いは</a:t>
            </a:r>
            <a:r>
              <a:rPr lang="en-US" altLang="ja-JP" sz="3400" b="1" dirty="0" err="1">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Pd</a:t>
            </a:r>
            <a:r>
              <a:rPr lang="ja-JP" altLang="en-US"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でもナノ粒子が回収できるかを確認することを目的とし、</a:t>
            </a:r>
            <a:r>
              <a:rPr lang="en-US" altLang="ja-JP"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Au</a:t>
            </a:r>
            <a:r>
              <a:rPr lang="ja-JP" altLang="en-US"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と同様に、</a:t>
            </a:r>
            <a:r>
              <a:rPr lang="en-US" altLang="ja-JP"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Pt</a:t>
            </a:r>
            <a:r>
              <a:rPr lang="ja-JP" altLang="en-US"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或いは</a:t>
            </a:r>
            <a:r>
              <a:rPr lang="en-US" altLang="ja-JP" sz="3400" b="1" dirty="0" err="1">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Pd</a:t>
            </a:r>
            <a:r>
              <a:rPr lang="ja-JP" altLang="en-US" sz="34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でも、陽極がイオン化し陰極で還元されることにより大量のナノ粒子が析出するか否かを検証した。</a:t>
            </a:r>
          </a:p>
        </p:txBody>
      </p:sp>
      <p:sp>
        <p:nvSpPr>
          <p:cNvPr id="2057" name="正方形/長方形 160">
            <a:extLst>
              <a:ext uri="{FF2B5EF4-FFF2-40B4-BE49-F238E27FC236}">
                <a16:creationId xmlns:a16="http://schemas.microsoft.com/office/drawing/2014/main" id="{70960026-2089-4FEB-B8D3-1688E756F9BE}"/>
              </a:ext>
            </a:extLst>
          </p:cNvPr>
          <p:cNvSpPr>
            <a:spLocks noChangeArrowheads="1"/>
          </p:cNvSpPr>
          <p:nvPr/>
        </p:nvSpPr>
        <p:spPr bwMode="auto">
          <a:xfrm>
            <a:off x="837761" y="9038681"/>
            <a:ext cx="17971751" cy="9232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41737" tIns="220869" rIns="441737" bIns="220869" anchor="ct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ctr"/>
            <a:endParaRPr lang="ja-JP" altLang="en-US"/>
          </a:p>
        </p:txBody>
      </p:sp>
      <p:sp>
        <p:nvSpPr>
          <p:cNvPr id="2058" name="正方形/長方形 161">
            <a:extLst>
              <a:ext uri="{FF2B5EF4-FFF2-40B4-BE49-F238E27FC236}">
                <a16:creationId xmlns:a16="http://schemas.microsoft.com/office/drawing/2014/main" id="{2D7E962D-7607-43DA-8B91-97E88F7878D9}"/>
              </a:ext>
            </a:extLst>
          </p:cNvPr>
          <p:cNvSpPr>
            <a:spLocks noChangeArrowheads="1"/>
          </p:cNvSpPr>
          <p:nvPr/>
        </p:nvSpPr>
        <p:spPr bwMode="auto">
          <a:xfrm>
            <a:off x="19197648" y="9053502"/>
            <a:ext cx="10209213" cy="9232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41737" tIns="220869" rIns="441737" bIns="220869" anchor="ct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ctr"/>
            <a:endParaRPr lang="ja-JP" altLang="en-US"/>
          </a:p>
        </p:txBody>
      </p:sp>
      <p:sp>
        <p:nvSpPr>
          <p:cNvPr id="2059" name="正方形/長方形 162">
            <a:extLst>
              <a:ext uri="{FF2B5EF4-FFF2-40B4-BE49-F238E27FC236}">
                <a16:creationId xmlns:a16="http://schemas.microsoft.com/office/drawing/2014/main" id="{983875F1-D5BE-4863-B4B0-DF8F366DD19E}"/>
              </a:ext>
            </a:extLst>
          </p:cNvPr>
          <p:cNvSpPr>
            <a:spLocks noChangeArrowheads="1"/>
          </p:cNvSpPr>
          <p:nvPr/>
        </p:nvSpPr>
        <p:spPr bwMode="auto">
          <a:xfrm>
            <a:off x="871424" y="18649077"/>
            <a:ext cx="28507338" cy="18649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41737" tIns="220869" rIns="441737" bIns="220869" anchor="ct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ctr"/>
            <a:endParaRPr lang="ja-JP" altLang="en-US"/>
          </a:p>
        </p:txBody>
      </p:sp>
      <p:sp>
        <p:nvSpPr>
          <p:cNvPr id="2060" name="正方形/長方形 163">
            <a:extLst>
              <a:ext uri="{FF2B5EF4-FFF2-40B4-BE49-F238E27FC236}">
                <a16:creationId xmlns:a16="http://schemas.microsoft.com/office/drawing/2014/main" id="{A98D3057-6008-4554-A9D9-DC89C1D2CC94}"/>
              </a:ext>
            </a:extLst>
          </p:cNvPr>
          <p:cNvSpPr>
            <a:spLocks noChangeArrowheads="1"/>
          </p:cNvSpPr>
          <p:nvPr/>
        </p:nvSpPr>
        <p:spPr bwMode="auto">
          <a:xfrm>
            <a:off x="871423" y="36887150"/>
            <a:ext cx="12428537" cy="4872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anchor="ct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ctr"/>
            <a:endParaRPr lang="ja-JP" altLang="en-US"/>
          </a:p>
        </p:txBody>
      </p:sp>
      <p:sp>
        <p:nvSpPr>
          <p:cNvPr id="2061" name="正方形/長方形 164">
            <a:extLst>
              <a:ext uri="{FF2B5EF4-FFF2-40B4-BE49-F238E27FC236}">
                <a16:creationId xmlns:a16="http://schemas.microsoft.com/office/drawing/2014/main" id="{D764B9E7-3361-4CE4-A7A1-0E27C37B4646}"/>
              </a:ext>
            </a:extLst>
          </p:cNvPr>
          <p:cNvSpPr>
            <a:spLocks noChangeArrowheads="1"/>
          </p:cNvSpPr>
          <p:nvPr/>
        </p:nvSpPr>
        <p:spPr bwMode="auto">
          <a:xfrm>
            <a:off x="13684570" y="37796360"/>
            <a:ext cx="15673068" cy="40060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41737" tIns="220869" rIns="441737" bIns="220869" anchor="ct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ctr"/>
            <a:endParaRPr lang="ja-JP" altLang="en-US"/>
          </a:p>
        </p:txBody>
      </p:sp>
      <p:sp>
        <p:nvSpPr>
          <p:cNvPr id="166" name="Text Box 852">
            <a:extLst>
              <a:ext uri="{FF2B5EF4-FFF2-40B4-BE49-F238E27FC236}">
                <a16:creationId xmlns:a16="http://schemas.microsoft.com/office/drawing/2014/main" id="{4A5CCCA5-C685-47F4-81DF-50B41BE2F482}"/>
              </a:ext>
            </a:extLst>
          </p:cNvPr>
          <p:cNvSpPr txBox="1">
            <a:spLocks noChangeArrowheads="1"/>
          </p:cNvSpPr>
          <p:nvPr/>
        </p:nvSpPr>
        <p:spPr bwMode="auto">
          <a:xfrm>
            <a:off x="785813" y="9135091"/>
            <a:ext cx="2029242" cy="101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41673" tIns="220837" rIns="441673" bIns="220837">
            <a:spAutoFit/>
          </a:bodyPr>
          <a:lstStyle>
            <a:lvl1pPr>
              <a:defRPr kumimoji="1" sz="2000">
                <a:solidFill>
                  <a:schemeClr val="tx1"/>
                </a:solidFill>
                <a:latin typeface="Arial" pitchFamily="34" charset="0"/>
                <a:ea typeface="ＭＳ Ｐゴシック" pitchFamily="50" charset="-128"/>
              </a:defRPr>
            </a:lvl1pPr>
            <a:lvl2pPr marL="742950" indent="-285750">
              <a:defRPr kumimoji="1" sz="2000">
                <a:solidFill>
                  <a:schemeClr val="tx1"/>
                </a:solidFill>
                <a:latin typeface="Arial" pitchFamily="34" charset="0"/>
                <a:ea typeface="ＭＳ Ｐゴシック" pitchFamily="50" charset="-128"/>
              </a:defRPr>
            </a:lvl2pPr>
            <a:lvl3pPr marL="1143000" indent="-228600">
              <a:defRPr kumimoji="1" sz="2000">
                <a:solidFill>
                  <a:schemeClr val="tx1"/>
                </a:solidFill>
                <a:latin typeface="Arial" pitchFamily="34" charset="0"/>
                <a:ea typeface="ＭＳ Ｐゴシック" pitchFamily="50" charset="-128"/>
              </a:defRPr>
            </a:lvl3pPr>
            <a:lvl4pPr marL="1600200" indent="-228600">
              <a:defRPr kumimoji="1" sz="2000">
                <a:solidFill>
                  <a:schemeClr val="tx1"/>
                </a:solidFill>
                <a:latin typeface="Arial" pitchFamily="34" charset="0"/>
                <a:ea typeface="ＭＳ Ｐゴシック" pitchFamily="50" charset="-128"/>
              </a:defRPr>
            </a:lvl4pPr>
            <a:lvl5pPr marL="2057400" indent="-22860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3700" b="1" u="sng" dirty="0">
                <a:solidFill>
                  <a:srgbClr val="C00000"/>
                </a:solidFill>
                <a:latin typeface="HG丸ｺﾞｼｯｸM-PRO" panose="020F0600000000000000" pitchFamily="50" charset="-128"/>
                <a:ea typeface="HG丸ｺﾞｼｯｸM-PRO" panose="020F0600000000000000" pitchFamily="50" charset="-128"/>
              </a:rPr>
              <a:t>緒言</a:t>
            </a:r>
            <a:endParaRPr lang="en-US" altLang="ja-JP" sz="3700" b="1" u="sng" dirty="0">
              <a:solidFill>
                <a:srgbClr val="C00000"/>
              </a:solidFill>
              <a:latin typeface="HG丸ｺﾞｼｯｸM-PRO" panose="020F0600000000000000" pitchFamily="50" charset="-128"/>
              <a:ea typeface="HG丸ｺﾞｼｯｸM-PRO" panose="020F0600000000000000" pitchFamily="50" charset="-128"/>
            </a:endParaRPr>
          </a:p>
        </p:txBody>
      </p:sp>
      <p:sp>
        <p:nvSpPr>
          <p:cNvPr id="167" name="Text Box 855">
            <a:extLst>
              <a:ext uri="{FF2B5EF4-FFF2-40B4-BE49-F238E27FC236}">
                <a16:creationId xmlns:a16="http://schemas.microsoft.com/office/drawing/2014/main" id="{D4C31615-F710-4323-BAF8-FFFF78A20033}"/>
              </a:ext>
            </a:extLst>
          </p:cNvPr>
          <p:cNvSpPr txBox="1">
            <a:spLocks noChangeArrowheads="1"/>
          </p:cNvSpPr>
          <p:nvPr/>
        </p:nvSpPr>
        <p:spPr bwMode="auto">
          <a:xfrm>
            <a:off x="19003963" y="9095391"/>
            <a:ext cx="3133725" cy="101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41673" tIns="220837" rIns="441673" bIns="220837">
            <a:spAutoFit/>
          </a:bodyPr>
          <a:lstStyle>
            <a:lvl1pPr>
              <a:defRPr kumimoji="1" sz="2000">
                <a:solidFill>
                  <a:schemeClr val="tx1"/>
                </a:solidFill>
                <a:latin typeface="Arial" pitchFamily="34" charset="0"/>
                <a:ea typeface="ＭＳ Ｐゴシック" pitchFamily="50" charset="-128"/>
              </a:defRPr>
            </a:lvl1pPr>
            <a:lvl2pPr marL="742950" indent="-285750">
              <a:defRPr kumimoji="1" sz="2000">
                <a:solidFill>
                  <a:schemeClr val="tx1"/>
                </a:solidFill>
                <a:latin typeface="Arial" pitchFamily="34" charset="0"/>
                <a:ea typeface="ＭＳ Ｐゴシック" pitchFamily="50" charset="-128"/>
              </a:defRPr>
            </a:lvl2pPr>
            <a:lvl3pPr marL="1143000" indent="-228600">
              <a:defRPr kumimoji="1" sz="2000">
                <a:solidFill>
                  <a:schemeClr val="tx1"/>
                </a:solidFill>
                <a:latin typeface="Arial" pitchFamily="34" charset="0"/>
                <a:ea typeface="ＭＳ Ｐゴシック" pitchFamily="50" charset="-128"/>
              </a:defRPr>
            </a:lvl3pPr>
            <a:lvl4pPr marL="1600200" indent="-228600">
              <a:defRPr kumimoji="1" sz="2000">
                <a:solidFill>
                  <a:schemeClr val="tx1"/>
                </a:solidFill>
                <a:latin typeface="Arial" pitchFamily="34" charset="0"/>
                <a:ea typeface="ＭＳ Ｐゴシック" pitchFamily="50" charset="-128"/>
              </a:defRPr>
            </a:lvl4pPr>
            <a:lvl5pPr marL="2057400" indent="-22860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3700" b="1" u="sng" dirty="0">
                <a:solidFill>
                  <a:srgbClr val="C00000"/>
                </a:solidFill>
                <a:latin typeface="HG丸ｺﾞｼｯｸM-PRO" panose="020F0600000000000000" pitchFamily="50" charset="-128"/>
                <a:ea typeface="HG丸ｺﾞｼｯｸM-PRO" panose="020F0600000000000000" pitchFamily="50" charset="-128"/>
              </a:rPr>
              <a:t>実験方法</a:t>
            </a:r>
            <a:r>
              <a:rPr lang="en-US" altLang="ja-JP" sz="3700" b="1" i="1" u="sng" dirty="0">
                <a:solidFill>
                  <a:srgbClr val="C00000"/>
                </a:solidFill>
                <a:latin typeface="HG丸ｺﾞｼｯｸM-PRO" panose="020F0600000000000000" pitchFamily="50" charset="-128"/>
                <a:ea typeface="HG丸ｺﾞｼｯｸM-PRO" panose="020F0600000000000000" pitchFamily="50" charset="-128"/>
              </a:rPr>
              <a:t> </a:t>
            </a:r>
            <a:endParaRPr lang="ja-JP" altLang="en-US" sz="3700" b="1" i="1" u="sng" dirty="0">
              <a:solidFill>
                <a:srgbClr val="C00000"/>
              </a:solidFill>
              <a:latin typeface="HG丸ｺﾞｼｯｸM-PRO" panose="020F0600000000000000" pitchFamily="50" charset="-128"/>
              <a:ea typeface="HG丸ｺﾞｼｯｸM-PRO" panose="020F0600000000000000" pitchFamily="50" charset="-128"/>
            </a:endParaRPr>
          </a:p>
        </p:txBody>
      </p:sp>
      <p:sp>
        <p:nvSpPr>
          <p:cNvPr id="168" name="Text Box 846">
            <a:extLst>
              <a:ext uri="{FF2B5EF4-FFF2-40B4-BE49-F238E27FC236}">
                <a16:creationId xmlns:a16="http://schemas.microsoft.com/office/drawing/2014/main" id="{D31F1E44-99E3-440C-88DA-BF1D012096F9}"/>
              </a:ext>
            </a:extLst>
          </p:cNvPr>
          <p:cNvSpPr txBox="1">
            <a:spLocks noChangeArrowheads="1"/>
          </p:cNvSpPr>
          <p:nvPr/>
        </p:nvSpPr>
        <p:spPr bwMode="auto">
          <a:xfrm>
            <a:off x="837761" y="18559263"/>
            <a:ext cx="3344695" cy="101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41673" tIns="220837" rIns="441673" bIns="220837">
            <a:spAutoFit/>
          </a:bodyPr>
          <a:lstStyle>
            <a:lvl1pPr>
              <a:defRPr kumimoji="1" sz="2000">
                <a:solidFill>
                  <a:schemeClr val="tx1"/>
                </a:solidFill>
                <a:latin typeface="Arial" pitchFamily="34" charset="0"/>
                <a:ea typeface="ＭＳ Ｐゴシック" pitchFamily="50" charset="-128"/>
              </a:defRPr>
            </a:lvl1pPr>
            <a:lvl2pPr marL="742950" indent="-285750">
              <a:defRPr kumimoji="1" sz="2000">
                <a:solidFill>
                  <a:schemeClr val="tx1"/>
                </a:solidFill>
                <a:latin typeface="Arial" pitchFamily="34" charset="0"/>
                <a:ea typeface="ＭＳ Ｐゴシック" pitchFamily="50" charset="-128"/>
              </a:defRPr>
            </a:lvl2pPr>
            <a:lvl3pPr marL="1143000" indent="-228600">
              <a:defRPr kumimoji="1" sz="2000">
                <a:solidFill>
                  <a:schemeClr val="tx1"/>
                </a:solidFill>
                <a:latin typeface="Arial" pitchFamily="34" charset="0"/>
                <a:ea typeface="ＭＳ Ｐゴシック" pitchFamily="50" charset="-128"/>
              </a:defRPr>
            </a:lvl3pPr>
            <a:lvl4pPr marL="1600200" indent="-228600">
              <a:defRPr kumimoji="1" sz="2000">
                <a:solidFill>
                  <a:schemeClr val="tx1"/>
                </a:solidFill>
                <a:latin typeface="Arial" pitchFamily="34" charset="0"/>
                <a:ea typeface="ＭＳ Ｐゴシック" pitchFamily="50" charset="-128"/>
              </a:defRPr>
            </a:lvl4pPr>
            <a:lvl5pPr marL="2057400" indent="-22860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3700" b="1" u="sng" dirty="0">
                <a:solidFill>
                  <a:srgbClr val="C00000"/>
                </a:solidFill>
                <a:latin typeface="HG丸ｺﾞｼｯｸM-PRO" panose="020F0600000000000000" pitchFamily="50" charset="-128"/>
                <a:ea typeface="HG丸ｺﾞｼｯｸM-PRO" panose="020F0600000000000000" pitchFamily="50" charset="-128"/>
              </a:rPr>
              <a:t>結果と考察</a:t>
            </a:r>
          </a:p>
        </p:txBody>
      </p:sp>
      <p:sp>
        <p:nvSpPr>
          <p:cNvPr id="2097" name="テキスト ボックス 229">
            <a:extLst>
              <a:ext uri="{FF2B5EF4-FFF2-40B4-BE49-F238E27FC236}">
                <a16:creationId xmlns:a16="http://schemas.microsoft.com/office/drawing/2014/main" id="{485F5C2A-0923-423E-99E2-9B57F5A1910E}"/>
              </a:ext>
            </a:extLst>
          </p:cNvPr>
          <p:cNvSpPr txBox="1">
            <a:spLocks noChangeArrowheads="1"/>
          </p:cNvSpPr>
          <p:nvPr/>
        </p:nvSpPr>
        <p:spPr bwMode="auto">
          <a:xfrm>
            <a:off x="21224875" y="15603538"/>
            <a:ext cx="9921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ja-JP" altLang="en-US" sz="1100" b="1" dirty="0">
                <a:solidFill>
                  <a:srgbClr val="FFFFFF"/>
                </a:solidFill>
                <a:latin typeface="Calibri" panose="020F0502020204030204" pitchFamily="34" charset="0"/>
              </a:rPr>
              <a:t>イオン半径 </a:t>
            </a:r>
            <a:endParaRPr kumimoji="0" lang="en-US" altLang="ja-JP" sz="1100" b="1" dirty="0">
              <a:solidFill>
                <a:srgbClr val="FFFFFF"/>
              </a:solidFill>
              <a:latin typeface="Calibri" panose="020F0502020204030204" pitchFamily="34" charset="0"/>
            </a:endParaRPr>
          </a:p>
          <a:p>
            <a:pPr algn="ctr" eaLnBrk="1" hangingPunct="1"/>
            <a:r>
              <a:rPr kumimoji="0" lang="en-US" altLang="ja-JP" sz="1100" b="1" dirty="0">
                <a:solidFill>
                  <a:srgbClr val="FFFFFF"/>
                </a:solidFill>
                <a:latin typeface="Calibri" panose="020F0502020204030204" pitchFamily="34" charset="0"/>
              </a:rPr>
              <a:t>(Å)</a:t>
            </a:r>
            <a:endParaRPr kumimoji="0" lang="ja-JP" altLang="en-US" sz="1100" b="1" dirty="0">
              <a:solidFill>
                <a:srgbClr val="FFFFFF"/>
              </a:solidFill>
              <a:latin typeface="Calibri" panose="020F0502020204030204" pitchFamily="34" charset="0"/>
            </a:endParaRPr>
          </a:p>
        </p:txBody>
      </p:sp>
      <p:sp>
        <p:nvSpPr>
          <p:cNvPr id="2098" name="テキスト ボックス 230">
            <a:extLst>
              <a:ext uri="{FF2B5EF4-FFF2-40B4-BE49-F238E27FC236}">
                <a16:creationId xmlns:a16="http://schemas.microsoft.com/office/drawing/2014/main" id="{44EEEAF4-4306-4509-AA0D-2E39268CEA96}"/>
              </a:ext>
            </a:extLst>
          </p:cNvPr>
          <p:cNvSpPr txBox="1">
            <a:spLocks noChangeArrowheads="1"/>
          </p:cNvSpPr>
          <p:nvPr/>
        </p:nvSpPr>
        <p:spPr bwMode="auto">
          <a:xfrm>
            <a:off x="22137688" y="15603538"/>
            <a:ext cx="1143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en-US" altLang="ja-JP" sz="1100" b="1" dirty="0">
                <a:solidFill>
                  <a:srgbClr val="FFFFFF"/>
                </a:solidFill>
                <a:latin typeface="Calibri" panose="020F0502020204030204" pitchFamily="34" charset="0"/>
              </a:rPr>
              <a:t>BV</a:t>
            </a:r>
            <a:r>
              <a:rPr kumimoji="0" lang="ja-JP" altLang="en-US" sz="1100" b="1" dirty="0">
                <a:solidFill>
                  <a:srgbClr val="FFFFFF"/>
                </a:solidFill>
                <a:latin typeface="Calibri" panose="020F0502020204030204" pitchFamily="34" charset="0"/>
              </a:rPr>
              <a:t>パラメーター </a:t>
            </a:r>
            <a:endParaRPr kumimoji="0" lang="en-US" altLang="ja-JP" sz="1100" b="1" dirty="0">
              <a:solidFill>
                <a:srgbClr val="FFFFFF"/>
              </a:solidFill>
              <a:latin typeface="Calibri" panose="020F0502020204030204" pitchFamily="34" charset="0"/>
            </a:endParaRPr>
          </a:p>
          <a:p>
            <a:pPr algn="ctr" eaLnBrk="1" hangingPunct="1"/>
            <a:r>
              <a:rPr kumimoji="0" lang="en-US" altLang="ja-JP" sz="1100" b="1" dirty="0">
                <a:solidFill>
                  <a:srgbClr val="FFFFFF"/>
                </a:solidFill>
                <a:latin typeface="Times New Roman" panose="02020603050405020304" pitchFamily="18" charset="0"/>
              </a:rPr>
              <a:t>r</a:t>
            </a:r>
            <a:r>
              <a:rPr kumimoji="0" lang="en-US" altLang="ja-JP" sz="1100" b="1" baseline="-25000" dirty="0">
                <a:solidFill>
                  <a:srgbClr val="FFFFFF"/>
                </a:solidFill>
                <a:latin typeface="Times New Roman" panose="02020603050405020304" pitchFamily="18" charset="0"/>
              </a:rPr>
              <a:t>0</a:t>
            </a:r>
            <a:r>
              <a:rPr kumimoji="0" lang="en-US" altLang="ja-JP" sz="1100" b="1" dirty="0">
                <a:solidFill>
                  <a:srgbClr val="FFFFFF"/>
                </a:solidFill>
                <a:latin typeface="Times New Roman" panose="02020603050405020304" pitchFamily="18" charset="0"/>
              </a:rPr>
              <a:t> </a:t>
            </a:r>
            <a:r>
              <a:rPr kumimoji="0" lang="en-US" altLang="ja-JP" sz="1100" b="1" dirty="0">
                <a:solidFill>
                  <a:srgbClr val="FFFFFF"/>
                </a:solidFill>
                <a:latin typeface="Calibri" panose="020F0502020204030204" pitchFamily="34" charset="0"/>
              </a:rPr>
              <a:t>(Å)</a:t>
            </a:r>
            <a:endParaRPr kumimoji="0" lang="ja-JP" altLang="en-US" sz="1100" b="1" dirty="0">
              <a:solidFill>
                <a:srgbClr val="FFFFFF"/>
              </a:solidFill>
              <a:latin typeface="Calibri" panose="020F0502020204030204" pitchFamily="34" charset="0"/>
            </a:endParaRPr>
          </a:p>
        </p:txBody>
      </p:sp>
      <p:sp>
        <p:nvSpPr>
          <p:cNvPr id="318" name="Text Box 844">
            <a:extLst>
              <a:ext uri="{FF2B5EF4-FFF2-40B4-BE49-F238E27FC236}">
                <a16:creationId xmlns:a16="http://schemas.microsoft.com/office/drawing/2014/main" id="{ED4109D1-6ADB-43B3-88AB-4059C34751DD}"/>
              </a:ext>
            </a:extLst>
          </p:cNvPr>
          <p:cNvSpPr txBox="1">
            <a:spLocks noChangeArrowheads="1"/>
          </p:cNvSpPr>
          <p:nvPr/>
        </p:nvSpPr>
        <p:spPr bwMode="auto">
          <a:xfrm>
            <a:off x="13456321" y="37667027"/>
            <a:ext cx="2231106" cy="101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41673" tIns="220837" rIns="441673" bIns="220837">
            <a:spAutoFit/>
          </a:bodyPr>
          <a:lstStyle>
            <a:lvl1pPr>
              <a:defRPr kumimoji="1" sz="2000">
                <a:solidFill>
                  <a:schemeClr val="tx1"/>
                </a:solidFill>
                <a:latin typeface="Arial" pitchFamily="34" charset="0"/>
                <a:ea typeface="ＭＳ Ｐゴシック" pitchFamily="50" charset="-128"/>
              </a:defRPr>
            </a:lvl1pPr>
            <a:lvl2pPr marL="742950" indent="-285750">
              <a:defRPr kumimoji="1" sz="2000">
                <a:solidFill>
                  <a:schemeClr val="tx1"/>
                </a:solidFill>
                <a:latin typeface="Arial" pitchFamily="34" charset="0"/>
                <a:ea typeface="ＭＳ Ｐゴシック" pitchFamily="50" charset="-128"/>
              </a:defRPr>
            </a:lvl2pPr>
            <a:lvl3pPr marL="1143000" indent="-228600">
              <a:defRPr kumimoji="1" sz="2000">
                <a:solidFill>
                  <a:schemeClr val="tx1"/>
                </a:solidFill>
                <a:latin typeface="Arial" pitchFamily="34" charset="0"/>
                <a:ea typeface="ＭＳ Ｐゴシック" pitchFamily="50" charset="-128"/>
              </a:defRPr>
            </a:lvl3pPr>
            <a:lvl4pPr marL="1600200" indent="-228600">
              <a:defRPr kumimoji="1" sz="2000">
                <a:solidFill>
                  <a:schemeClr val="tx1"/>
                </a:solidFill>
                <a:latin typeface="Arial" pitchFamily="34" charset="0"/>
                <a:ea typeface="ＭＳ Ｐゴシック" pitchFamily="50" charset="-128"/>
              </a:defRPr>
            </a:lvl4pPr>
            <a:lvl5pPr marL="2057400" indent="-22860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3700" b="1" u="sng" dirty="0">
                <a:solidFill>
                  <a:srgbClr val="C00000"/>
                </a:solidFill>
                <a:latin typeface="HG丸ｺﾞｼｯｸM-PRO" panose="020F0600000000000000" pitchFamily="50" charset="-128"/>
                <a:ea typeface="HG丸ｺﾞｼｯｸM-PRO" panose="020F0600000000000000" pitchFamily="50" charset="-128"/>
              </a:rPr>
              <a:t>結言</a:t>
            </a:r>
          </a:p>
        </p:txBody>
      </p:sp>
      <p:pic>
        <p:nvPicPr>
          <p:cNvPr id="203" name="Picture 2">
            <a:extLst>
              <a:ext uri="{FF2B5EF4-FFF2-40B4-BE49-F238E27FC236}">
                <a16:creationId xmlns:a16="http://schemas.microsoft.com/office/drawing/2014/main" id="{76520EA3-DA9C-4FD2-A838-FDE720378D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27158" y="1619003"/>
            <a:ext cx="4788851" cy="51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 name="テキスト ボックス 204">
            <a:extLst>
              <a:ext uri="{FF2B5EF4-FFF2-40B4-BE49-F238E27FC236}">
                <a16:creationId xmlns:a16="http://schemas.microsoft.com/office/drawing/2014/main" id="{80934092-547D-4DA7-AFBE-E708A2B0CF49}"/>
              </a:ext>
            </a:extLst>
          </p:cNvPr>
          <p:cNvSpPr txBox="1"/>
          <p:nvPr/>
        </p:nvSpPr>
        <p:spPr>
          <a:xfrm>
            <a:off x="8481287" y="259347"/>
            <a:ext cx="14357684" cy="1077218"/>
          </a:xfrm>
          <a:prstGeom prst="rect">
            <a:avLst/>
          </a:prstGeom>
          <a:noFill/>
        </p:spPr>
        <p:txBody>
          <a:bodyPr wrap="square" rtlCol="0">
            <a:spAutoFit/>
          </a:bodyPr>
          <a:lstStyle/>
          <a:p>
            <a:pPr algn="ctr"/>
            <a:r>
              <a:rPr lang="ja-JP" altLang="en-US"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第</a:t>
            </a:r>
            <a:r>
              <a:rPr lang="en-US" altLang="ja-JP"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65</a:t>
            </a:r>
            <a:r>
              <a:rPr lang="ja-JP" altLang="en-US"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回 応用物理学会春季学術講演会</a:t>
            </a:r>
            <a:endParaRPr lang="en-US" altLang="ja-JP"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a:r>
              <a:rPr lang="en-US" altLang="ja-JP"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2018</a:t>
            </a:r>
            <a:r>
              <a:rPr lang="ja-JP" altLang="en-US"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年</a:t>
            </a:r>
            <a:r>
              <a:rPr lang="en-US" altLang="ja-JP"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3</a:t>
            </a:r>
            <a:r>
              <a:rPr lang="ja-JP" altLang="en-US"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月</a:t>
            </a:r>
            <a:r>
              <a:rPr lang="en-US" altLang="ja-JP"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19</a:t>
            </a:r>
            <a:r>
              <a:rPr lang="ja-JP" altLang="en-US"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日 早稲田大学 西早稲田キャンパス</a:t>
            </a:r>
            <a:r>
              <a:rPr lang="en-US" altLang="ja-JP"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  19p-P8-11 </a:t>
            </a:r>
            <a:endParaRPr lang="ja-JP" altLang="en-US" sz="32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206" name="図 205">
            <a:extLst>
              <a:ext uri="{FF2B5EF4-FFF2-40B4-BE49-F238E27FC236}">
                <a16:creationId xmlns:a16="http://schemas.microsoft.com/office/drawing/2014/main" id="{7B2920A8-6DEA-4B63-8C26-14CE05C58F82}"/>
              </a:ext>
            </a:extLst>
          </p:cNvPr>
          <p:cNvPicPr>
            <a:picLocks noChangeAspect="1"/>
          </p:cNvPicPr>
          <p:nvPr/>
        </p:nvPicPr>
        <p:blipFill>
          <a:blip r:embed="rId7"/>
          <a:stretch>
            <a:fillRect/>
          </a:stretch>
        </p:blipFill>
        <p:spPr>
          <a:xfrm>
            <a:off x="1451511" y="11066190"/>
            <a:ext cx="4050932" cy="3008913"/>
          </a:xfrm>
          <a:prstGeom prst="rect">
            <a:avLst/>
          </a:prstGeom>
        </p:spPr>
      </p:pic>
      <p:sp>
        <p:nvSpPr>
          <p:cNvPr id="31" name="正方形/長方形 30">
            <a:extLst>
              <a:ext uri="{FF2B5EF4-FFF2-40B4-BE49-F238E27FC236}">
                <a16:creationId xmlns:a16="http://schemas.microsoft.com/office/drawing/2014/main" id="{113A5429-55F7-4FBA-B7BB-45BAFA40E60D}"/>
              </a:ext>
            </a:extLst>
          </p:cNvPr>
          <p:cNvSpPr/>
          <p:nvPr/>
        </p:nvSpPr>
        <p:spPr bwMode="auto">
          <a:xfrm>
            <a:off x="1451511" y="10204440"/>
            <a:ext cx="4050932" cy="676951"/>
          </a:xfrm>
          <a:prstGeom prst="rect">
            <a:avLst/>
          </a:prstGeom>
          <a:solidFill>
            <a:srgbClr val="FF99FF"/>
          </a:solidFill>
          <a:ln>
            <a:noFill/>
          </a:ln>
          <a:effectLst/>
          <a:extLst/>
        </p:spPr>
        <p:txBody>
          <a:bodyPr lIns="441737" tIns="220869" rIns="441737" bIns="220869" rtlCol="0" anchor="ctr">
            <a:spAutoFit/>
          </a:bodyPr>
          <a:lstStyle/>
          <a:p>
            <a:pPr algn="ctr"/>
            <a:endParaRPr kumimoji="1" lang="ja-JP" altLang="en-US"/>
          </a:p>
        </p:txBody>
      </p:sp>
      <p:sp>
        <p:nvSpPr>
          <p:cNvPr id="160" name="テキスト ボックス 159">
            <a:extLst>
              <a:ext uri="{FF2B5EF4-FFF2-40B4-BE49-F238E27FC236}">
                <a16:creationId xmlns:a16="http://schemas.microsoft.com/office/drawing/2014/main" id="{972298DF-F7AB-4E2E-B342-B36D31D38599}"/>
              </a:ext>
            </a:extLst>
          </p:cNvPr>
          <p:cNvSpPr txBox="1"/>
          <p:nvPr/>
        </p:nvSpPr>
        <p:spPr>
          <a:xfrm>
            <a:off x="2197770" y="10267190"/>
            <a:ext cx="2951747" cy="523220"/>
          </a:xfrm>
          <a:prstGeom prst="rect">
            <a:avLst/>
          </a:prstGeom>
          <a:noFill/>
        </p:spPr>
        <p:txBody>
          <a:bodyPr wrap="square" rtlCol="0">
            <a:spAutoFit/>
          </a:bodyPr>
          <a:lstStyle/>
          <a:p>
            <a:r>
              <a:rPr lang="ja-JP" altLang="en-US" sz="2800" b="1" dirty="0">
                <a:solidFill>
                  <a:schemeClr val="bg1"/>
                </a:solidFill>
                <a:latin typeface="HG丸ｺﾞｼｯｸM-PRO" panose="020F0600000000000000" pitchFamily="50" charset="-128"/>
                <a:ea typeface="HG丸ｺﾞｼｯｸM-PRO" panose="020F0600000000000000" pitchFamily="50" charset="-128"/>
              </a:rPr>
              <a:t>液中プラズマ法</a:t>
            </a:r>
            <a:endParaRPr kumimoji="1" lang="ja-JP" altLang="en-US" sz="28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14" name="テキスト ボックス 213">
            <a:extLst>
              <a:ext uri="{FF2B5EF4-FFF2-40B4-BE49-F238E27FC236}">
                <a16:creationId xmlns:a16="http://schemas.microsoft.com/office/drawing/2014/main" id="{01ED194B-CA5B-4001-B957-4A35BA92D31F}"/>
              </a:ext>
            </a:extLst>
          </p:cNvPr>
          <p:cNvSpPr txBox="1"/>
          <p:nvPr/>
        </p:nvSpPr>
        <p:spPr>
          <a:xfrm>
            <a:off x="2930611" y="11926454"/>
            <a:ext cx="1656184" cy="523220"/>
          </a:xfrm>
          <a:prstGeom prst="rect">
            <a:avLst/>
          </a:prstGeom>
          <a:noFill/>
        </p:spPr>
        <p:txBody>
          <a:bodyPr wrap="square" rtlCol="0">
            <a:spAutoFit/>
          </a:bodyPr>
          <a:lstStyle/>
          <a:p>
            <a:r>
              <a:rPr kumimoji="1" lang="en-US" altLang="ja-JP" sz="1400" dirty="0">
                <a:solidFill>
                  <a:srgbClr val="FF0000"/>
                </a:solidFill>
                <a:latin typeface="Times New Roman"/>
                <a:cs typeface="Times New Roman"/>
              </a:rPr>
              <a:t>1〜10</a:t>
            </a:r>
            <a:r>
              <a:rPr lang="en-US" altLang="ja-JP" sz="1400" baseline="30000" dirty="0">
                <a:solidFill>
                  <a:srgbClr val="FF0000"/>
                </a:solidFill>
                <a:latin typeface="Times New Roman"/>
                <a:cs typeface="Times New Roman"/>
              </a:rPr>
              <a:t>3</a:t>
            </a:r>
            <a:r>
              <a:rPr kumimoji="1" lang="en-US" altLang="ja-JP" sz="1400" dirty="0">
                <a:solidFill>
                  <a:srgbClr val="FF0000"/>
                </a:solidFill>
                <a:latin typeface="Times New Roman"/>
                <a:cs typeface="Times New Roman"/>
              </a:rPr>
              <a:t> MHz, </a:t>
            </a:r>
          </a:p>
          <a:p>
            <a:r>
              <a:rPr kumimoji="1" lang="en-US" altLang="ja-JP" sz="1400" dirty="0">
                <a:solidFill>
                  <a:srgbClr val="FF0000"/>
                </a:solidFill>
                <a:latin typeface="Times New Roman"/>
                <a:cs typeface="Times New Roman"/>
              </a:rPr>
              <a:t>10</a:t>
            </a:r>
            <a:r>
              <a:rPr kumimoji="1" lang="en-US" altLang="ja-JP" sz="1400" baseline="30000" dirty="0">
                <a:solidFill>
                  <a:srgbClr val="FF0000"/>
                </a:solidFill>
                <a:latin typeface="Times New Roman"/>
                <a:cs typeface="Times New Roman"/>
              </a:rPr>
              <a:t>3</a:t>
            </a:r>
            <a:r>
              <a:rPr kumimoji="1" lang="en-US" altLang="ja-JP" sz="1400" dirty="0">
                <a:solidFill>
                  <a:srgbClr val="FF0000"/>
                </a:solidFill>
                <a:latin typeface="Times New Roman"/>
                <a:cs typeface="Times New Roman"/>
              </a:rPr>
              <a:t>~10</a:t>
            </a:r>
            <a:r>
              <a:rPr kumimoji="1" lang="en-US" altLang="ja-JP" sz="1400" baseline="30000" dirty="0">
                <a:solidFill>
                  <a:srgbClr val="FF0000"/>
                </a:solidFill>
                <a:latin typeface="Times New Roman"/>
                <a:cs typeface="Times New Roman"/>
              </a:rPr>
              <a:t>6</a:t>
            </a:r>
            <a:r>
              <a:rPr kumimoji="1" lang="en-US" altLang="ja-JP" sz="1400" dirty="0">
                <a:solidFill>
                  <a:srgbClr val="FF0000"/>
                </a:solidFill>
                <a:latin typeface="Times New Roman"/>
                <a:cs typeface="Times New Roman"/>
              </a:rPr>
              <a:t> V</a:t>
            </a:r>
            <a:endParaRPr kumimoji="1" lang="ja-JP" altLang="en-US" sz="1400" dirty="0">
              <a:solidFill>
                <a:srgbClr val="FF0000"/>
              </a:solidFill>
              <a:latin typeface="Times New Roman"/>
              <a:cs typeface="Times New Roman"/>
            </a:endParaRPr>
          </a:p>
        </p:txBody>
      </p:sp>
      <p:sp>
        <p:nvSpPr>
          <p:cNvPr id="215" name="テキスト ボックス 214">
            <a:extLst>
              <a:ext uri="{FF2B5EF4-FFF2-40B4-BE49-F238E27FC236}">
                <a16:creationId xmlns:a16="http://schemas.microsoft.com/office/drawing/2014/main" id="{4F409BDF-846C-4DFE-A8ED-34D044BB50BA}"/>
              </a:ext>
            </a:extLst>
          </p:cNvPr>
          <p:cNvSpPr txBox="1"/>
          <p:nvPr/>
        </p:nvSpPr>
        <p:spPr>
          <a:xfrm>
            <a:off x="2821504" y="12836169"/>
            <a:ext cx="2052046" cy="276999"/>
          </a:xfrm>
          <a:prstGeom prst="rect">
            <a:avLst/>
          </a:prstGeom>
          <a:noFill/>
        </p:spPr>
        <p:txBody>
          <a:bodyPr wrap="square" rtlCol="0">
            <a:spAutoFit/>
          </a:bodyPr>
          <a:lstStyle/>
          <a:p>
            <a:r>
              <a:rPr lang="ja-JP" altLang="en-US" sz="1200" b="1" dirty="0">
                <a:solidFill>
                  <a:srgbClr val="FF66FF"/>
                </a:solidFill>
                <a:latin typeface="HG丸ｺﾞｼｯｸM-PRO" panose="020F0600000000000000" pitchFamily="50" charset="-128"/>
                <a:ea typeface="HG丸ｺﾞｼｯｸM-PRO" panose="020F0600000000000000" pitchFamily="50" charset="-128"/>
              </a:rPr>
              <a:t>プラズマ放電</a:t>
            </a:r>
            <a:endParaRPr kumimoji="1" lang="ja-JP" altLang="en-US" sz="1200" b="1" dirty="0">
              <a:solidFill>
                <a:srgbClr val="FF66FF"/>
              </a:solidFill>
              <a:latin typeface="HG丸ｺﾞｼｯｸM-PRO" panose="020F0600000000000000" pitchFamily="50" charset="-128"/>
              <a:ea typeface="HG丸ｺﾞｼｯｸM-PRO" panose="020F0600000000000000" pitchFamily="50" charset="-128"/>
            </a:endParaRPr>
          </a:p>
        </p:txBody>
      </p:sp>
      <p:sp>
        <p:nvSpPr>
          <p:cNvPr id="216" name="正方形/長方形 215">
            <a:extLst>
              <a:ext uri="{FF2B5EF4-FFF2-40B4-BE49-F238E27FC236}">
                <a16:creationId xmlns:a16="http://schemas.microsoft.com/office/drawing/2014/main" id="{97BC966F-AF90-414A-94EE-EEDFD5AC09BE}"/>
              </a:ext>
            </a:extLst>
          </p:cNvPr>
          <p:cNvSpPr/>
          <p:nvPr/>
        </p:nvSpPr>
        <p:spPr>
          <a:xfrm>
            <a:off x="1927703" y="13797268"/>
            <a:ext cx="3491880" cy="276999"/>
          </a:xfrm>
          <a:prstGeom prst="rect">
            <a:avLst/>
          </a:prstGeom>
        </p:spPr>
        <p:txBody>
          <a:bodyPr wrap="square">
            <a:spAutoFit/>
          </a:bodyPr>
          <a:lstStyle/>
          <a:p>
            <a:r>
              <a:rPr lang="en-US" altLang="ja-JP" sz="1200" dirty="0">
                <a:solidFill>
                  <a:schemeClr val="bg1"/>
                </a:solidFill>
                <a:latin typeface="HG丸ｺﾞｼｯｸM-PRO" panose="020F0600000000000000" pitchFamily="50" charset="-128"/>
                <a:ea typeface="HG丸ｺﾞｼｯｸM-PRO" panose="020F0600000000000000" pitchFamily="50" charset="-128"/>
              </a:rPr>
              <a:t>(</a:t>
            </a:r>
            <a:r>
              <a:rPr lang="ja-JP" altLang="en-US" sz="1200" dirty="0">
                <a:solidFill>
                  <a:schemeClr val="bg1"/>
                </a:solidFill>
                <a:latin typeface="HG丸ｺﾞｼｯｸM-PRO" panose="020F0600000000000000" pitchFamily="50" charset="-128"/>
                <a:ea typeface="HG丸ｺﾞｼｯｸM-PRO" panose="020F0600000000000000" pitchFamily="50" charset="-128"/>
              </a:rPr>
              <a:t>行木等、愛知産業科学技術総合センター</a:t>
            </a:r>
            <a:r>
              <a:rPr lang="en-US" altLang="ja-JP" sz="1200" dirty="0">
                <a:solidFill>
                  <a:schemeClr val="bg1"/>
                </a:solidFill>
                <a:latin typeface="HG丸ｺﾞｼｯｸM-PRO" panose="020F0600000000000000" pitchFamily="50" charset="-128"/>
                <a:ea typeface="HG丸ｺﾞｼｯｸM-PRO" panose="020F0600000000000000" pitchFamily="50" charset="-128"/>
              </a:rPr>
              <a:t>)</a:t>
            </a:r>
            <a:endParaRPr lang="ja-JP" altLang="en-US" sz="12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61" name="テキスト ボックス 160">
            <a:extLst>
              <a:ext uri="{FF2B5EF4-FFF2-40B4-BE49-F238E27FC236}">
                <a16:creationId xmlns:a16="http://schemas.microsoft.com/office/drawing/2014/main" id="{E7DF452A-ABFD-47F6-8CC1-1F858680B999}"/>
              </a:ext>
            </a:extLst>
          </p:cNvPr>
          <p:cNvSpPr txBox="1"/>
          <p:nvPr/>
        </p:nvSpPr>
        <p:spPr>
          <a:xfrm>
            <a:off x="1132077" y="14690268"/>
            <a:ext cx="4718926" cy="3016210"/>
          </a:xfrm>
          <a:prstGeom prst="rect">
            <a:avLst/>
          </a:prstGeom>
          <a:noFill/>
        </p:spPr>
        <p:txBody>
          <a:bodyPr wrap="square" rtlCol="0">
            <a:spAutoFit/>
          </a:bodyPr>
          <a:lstStyle/>
          <a:p>
            <a:pPr marL="342900" indent="-342900">
              <a:buFont typeface="Wingdings" panose="05000000000000000000" pitchFamily="2" charset="2"/>
              <a:buChar char="p"/>
            </a:pPr>
            <a:r>
              <a:rPr lang="ja-JP" altLang="en-US" b="1" dirty="0">
                <a:solidFill>
                  <a:srgbClr val="C00000"/>
                </a:solidFill>
                <a:latin typeface="HG丸ｺﾞｼｯｸM-PRO" panose="020F0600000000000000" pitchFamily="50" charset="-128"/>
                <a:ea typeface="HG丸ｺﾞｼｯｸM-PRO" panose="020F0600000000000000" pitchFamily="50" charset="-128"/>
              </a:rPr>
              <a:t>プラズマ放電により溶液中のイオンを還元してナノ粒子を作成できる</a:t>
            </a:r>
            <a:endParaRPr lang="en-US" altLang="ja-JP" b="1" dirty="0">
              <a:solidFill>
                <a:srgbClr val="C00000"/>
              </a:solidFill>
              <a:latin typeface="HG丸ｺﾞｼｯｸM-PRO" panose="020F0600000000000000" pitchFamily="50" charset="-128"/>
              <a:ea typeface="HG丸ｺﾞｼｯｸM-PRO" panose="020F0600000000000000" pitchFamily="50" charset="-128"/>
            </a:endParaRPr>
          </a:p>
          <a:p>
            <a:endParaRPr lang="en-US" altLang="ja-JP" b="1" dirty="0">
              <a:solidFill>
                <a:srgbClr val="C0000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p"/>
            </a:pPr>
            <a:r>
              <a:rPr lang="ja-JP" altLang="en-US" b="1" dirty="0">
                <a:solidFill>
                  <a:srgbClr val="C00000"/>
                </a:solidFill>
                <a:latin typeface="HG丸ｺﾞｼｯｸM-PRO" panose="020F0600000000000000" pitchFamily="50" charset="-128"/>
                <a:ea typeface="HG丸ｺﾞｼｯｸM-PRO" panose="020F0600000000000000" pitchFamily="50" charset="-128"/>
              </a:rPr>
              <a:t>常温・常圧でナノ粒子が作成できる</a:t>
            </a:r>
            <a:endParaRPr lang="en-US" altLang="ja-JP" b="1" dirty="0">
              <a:solidFill>
                <a:srgbClr val="C00000"/>
              </a:solidFill>
              <a:latin typeface="HG丸ｺﾞｼｯｸM-PRO" panose="020F0600000000000000" pitchFamily="50" charset="-128"/>
              <a:ea typeface="HG丸ｺﾞｼｯｸM-PRO" panose="020F0600000000000000" pitchFamily="50" charset="-128"/>
            </a:endParaRPr>
          </a:p>
          <a:p>
            <a:endParaRPr lang="en-US" altLang="ja-JP" b="1" dirty="0">
              <a:solidFill>
                <a:srgbClr val="C0000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p"/>
            </a:pPr>
            <a:r>
              <a:rPr lang="ja-JP" altLang="en-US" b="1" dirty="0">
                <a:solidFill>
                  <a:srgbClr val="C00000"/>
                </a:solidFill>
                <a:latin typeface="HG丸ｺﾞｼｯｸM-PRO" panose="020F0600000000000000" pitchFamily="50" charset="-128"/>
                <a:ea typeface="HG丸ｺﾞｼｯｸM-PRO" panose="020F0600000000000000" pitchFamily="50" charset="-128"/>
              </a:rPr>
              <a:t>ナノ粒子の形状をコントロールできる</a:t>
            </a:r>
            <a:endParaRPr lang="en-US" altLang="ja-JP" b="1" dirty="0">
              <a:solidFill>
                <a:srgbClr val="C00000"/>
              </a:solidFill>
              <a:latin typeface="HG丸ｺﾞｼｯｸM-PRO" panose="020F0600000000000000" pitchFamily="50" charset="-128"/>
              <a:ea typeface="HG丸ｺﾞｼｯｸM-PRO" panose="020F0600000000000000" pitchFamily="50" charset="-128"/>
            </a:endParaRPr>
          </a:p>
          <a:p>
            <a:endParaRPr lang="en-US" altLang="ja-JP" b="1" dirty="0">
              <a:solidFill>
                <a:srgbClr val="C0000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p"/>
            </a:pPr>
            <a:r>
              <a:rPr lang="ja-JP" altLang="en-US" b="1" u="sng" dirty="0">
                <a:solidFill>
                  <a:srgbClr val="C00000"/>
                </a:solidFill>
                <a:latin typeface="HG丸ｺﾞｼｯｸM-PRO" panose="020F0600000000000000" pitchFamily="50" charset="-128"/>
                <a:ea typeface="HG丸ｺﾞｼｯｸM-PRO" panose="020F0600000000000000" pitchFamily="50" charset="-128"/>
              </a:rPr>
              <a:t>ナノ粒子のイオンを含む水溶液</a:t>
            </a:r>
            <a:r>
              <a:rPr lang="ja-JP" altLang="en-US" b="1" dirty="0">
                <a:solidFill>
                  <a:srgbClr val="C00000"/>
                </a:solidFill>
                <a:latin typeface="HG丸ｺﾞｼｯｸM-PRO" panose="020F0600000000000000" pitchFamily="50" charset="-128"/>
                <a:ea typeface="HG丸ｺﾞｼｯｸM-PRO" panose="020F0600000000000000" pitchFamily="50" charset="-128"/>
              </a:rPr>
              <a:t>が必要</a:t>
            </a:r>
            <a:endParaRPr lang="en-US" altLang="ja-JP" b="1" dirty="0">
              <a:solidFill>
                <a:srgbClr val="C00000"/>
              </a:solidFill>
              <a:latin typeface="HG丸ｺﾞｼｯｸM-PRO" panose="020F0600000000000000" pitchFamily="50" charset="-128"/>
              <a:ea typeface="HG丸ｺﾞｼｯｸM-PRO" panose="020F0600000000000000" pitchFamily="50" charset="-128"/>
            </a:endParaRPr>
          </a:p>
          <a:p>
            <a:endParaRPr lang="en-US" altLang="ja-JP" b="1" dirty="0">
              <a:solidFill>
                <a:srgbClr val="C0000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p"/>
            </a:pPr>
            <a:r>
              <a:rPr lang="ja-JP" altLang="en-US" b="1" u="sng" dirty="0">
                <a:solidFill>
                  <a:srgbClr val="C00000"/>
                </a:solidFill>
                <a:latin typeface="HG丸ｺﾞｼｯｸM-PRO" panose="020F0600000000000000" pitchFamily="50" charset="-128"/>
                <a:ea typeface="HG丸ｺﾞｼｯｸM-PRO" panose="020F0600000000000000" pitchFamily="50" charset="-128"/>
              </a:rPr>
              <a:t>高周波・高電圧</a:t>
            </a:r>
            <a:r>
              <a:rPr lang="ja-JP" altLang="en-US" b="1" dirty="0">
                <a:solidFill>
                  <a:srgbClr val="C00000"/>
                </a:solidFill>
                <a:latin typeface="HG丸ｺﾞｼｯｸM-PRO" panose="020F0600000000000000" pitchFamily="50" charset="-128"/>
                <a:ea typeface="HG丸ｺﾞｼｯｸM-PRO" panose="020F0600000000000000" pitchFamily="50" charset="-128"/>
              </a:rPr>
              <a:t>が必要</a:t>
            </a:r>
            <a:endParaRPr lang="en-US" altLang="ja-JP" b="1" dirty="0">
              <a:solidFill>
                <a:srgbClr val="C00000"/>
              </a:solidFill>
              <a:latin typeface="HG丸ｺﾞｼｯｸM-PRO" panose="020F0600000000000000" pitchFamily="50" charset="-128"/>
              <a:ea typeface="HG丸ｺﾞｼｯｸM-PRO" panose="020F0600000000000000" pitchFamily="50" charset="-128"/>
            </a:endParaRPr>
          </a:p>
        </p:txBody>
      </p:sp>
      <p:sp>
        <p:nvSpPr>
          <p:cNvPr id="217" name="正方形/長方形 216">
            <a:extLst>
              <a:ext uri="{FF2B5EF4-FFF2-40B4-BE49-F238E27FC236}">
                <a16:creationId xmlns:a16="http://schemas.microsoft.com/office/drawing/2014/main" id="{3E18FAFA-313F-4493-84E3-CFA7F91079A8}"/>
              </a:ext>
            </a:extLst>
          </p:cNvPr>
          <p:cNvSpPr/>
          <p:nvPr/>
        </p:nvSpPr>
        <p:spPr bwMode="auto">
          <a:xfrm>
            <a:off x="6130867" y="9546421"/>
            <a:ext cx="12070129" cy="748506"/>
          </a:xfrm>
          <a:prstGeom prst="rect">
            <a:avLst/>
          </a:prstGeom>
          <a:solidFill>
            <a:srgbClr val="FF99FF"/>
          </a:solidFill>
          <a:ln>
            <a:noFill/>
          </a:ln>
          <a:effectLst/>
          <a:extLst/>
        </p:spPr>
        <p:txBody>
          <a:bodyPr lIns="441737" tIns="220869" rIns="441737" bIns="220869" rtlCol="0" anchor="ctr">
            <a:spAutoFit/>
          </a:bodyPr>
          <a:lstStyle/>
          <a:p>
            <a:pPr algn="ctr"/>
            <a:endParaRPr kumimoji="1" lang="ja-JP" altLang="en-US"/>
          </a:p>
        </p:txBody>
      </p:sp>
      <p:sp>
        <p:nvSpPr>
          <p:cNvPr id="218" name="テキスト ボックス 217">
            <a:extLst>
              <a:ext uri="{FF2B5EF4-FFF2-40B4-BE49-F238E27FC236}">
                <a16:creationId xmlns:a16="http://schemas.microsoft.com/office/drawing/2014/main" id="{B73DD240-320D-431C-84F2-D780B25E5C9E}"/>
              </a:ext>
            </a:extLst>
          </p:cNvPr>
          <p:cNvSpPr txBox="1"/>
          <p:nvPr/>
        </p:nvSpPr>
        <p:spPr>
          <a:xfrm>
            <a:off x="9067047" y="9642778"/>
            <a:ext cx="7261059" cy="523220"/>
          </a:xfrm>
          <a:prstGeom prst="rect">
            <a:avLst/>
          </a:prstGeom>
          <a:noFill/>
        </p:spPr>
        <p:txBody>
          <a:bodyPr wrap="square" rtlCol="0">
            <a:spAutoFit/>
          </a:bodyPr>
          <a:lstStyle/>
          <a:p>
            <a:r>
              <a:rPr lang="ja-JP" altLang="en-US" sz="2800" b="1" dirty="0">
                <a:solidFill>
                  <a:schemeClr val="bg1"/>
                </a:solidFill>
                <a:latin typeface="HG丸ｺﾞｼｯｸM-PRO" panose="020F0600000000000000" pitchFamily="50" charset="-128"/>
                <a:ea typeface="HG丸ｺﾞｼｯｸM-PRO" panose="020F0600000000000000" pitchFamily="50" charset="-128"/>
              </a:rPr>
              <a:t>液中通電法：</a:t>
            </a:r>
            <a:r>
              <a:rPr lang="en-US" altLang="ja-JP" sz="28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Au </a:t>
            </a:r>
            <a:r>
              <a:rPr lang="ja-JP" altLang="en-US" sz="28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電極 ・ </a:t>
            </a:r>
            <a:r>
              <a:rPr lang="en-US" altLang="ja-JP" sz="28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Na</a:t>
            </a:r>
            <a:r>
              <a:rPr lang="en-US" altLang="ja-JP" sz="28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2</a:t>
            </a:r>
            <a:r>
              <a:rPr lang="en-US" altLang="ja-JP" sz="28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SiO</a:t>
            </a:r>
            <a:r>
              <a:rPr lang="en-US" altLang="ja-JP" sz="28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3</a:t>
            </a:r>
            <a:r>
              <a:rPr lang="en-US" altLang="ja-JP" sz="28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ja-JP" altLang="en-US" sz="2800" b="1"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水溶液</a:t>
            </a:r>
            <a:r>
              <a:rPr lang="en-US" altLang="ja-JP" sz="28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 </a:t>
            </a:r>
            <a:endParaRPr kumimoji="1" lang="ja-JP" altLang="en-US" sz="28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162" name="図 161">
            <a:extLst>
              <a:ext uri="{FF2B5EF4-FFF2-40B4-BE49-F238E27FC236}">
                <a16:creationId xmlns:a16="http://schemas.microsoft.com/office/drawing/2014/main" id="{99648B8F-E59A-40DF-9401-41BF1C71E2AD}"/>
              </a:ext>
            </a:extLst>
          </p:cNvPr>
          <p:cNvPicPr>
            <a:picLocks noChangeAspect="1"/>
          </p:cNvPicPr>
          <p:nvPr/>
        </p:nvPicPr>
        <p:blipFill>
          <a:blip r:embed="rId8"/>
          <a:stretch>
            <a:fillRect/>
          </a:stretch>
        </p:blipFill>
        <p:spPr>
          <a:xfrm>
            <a:off x="9317011" y="11789109"/>
            <a:ext cx="2697616" cy="2268783"/>
          </a:xfrm>
          <a:prstGeom prst="rect">
            <a:avLst/>
          </a:prstGeom>
        </p:spPr>
      </p:pic>
      <p:pic>
        <p:nvPicPr>
          <p:cNvPr id="163" name="図 162">
            <a:extLst>
              <a:ext uri="{FF2B5EF4-FFF2-40B4-BE49-F238E27FC236}">
                <a16:creationId xmlns:a16="http://schemas.microsoft.com/office/drawing/2014/main" id="{53387E45-EFDE-4C7E-A86B-1C3065BA3CDA}"/>
              </a:ext>
            </a:extLst>
          </p:cNvPr>
          <p:cNvPicPr>
            <a:picLocks noChangeAspect="1"/>
          </p:cNvPicPr>
          <p:nvPr/>
        </p:nvPicPr>
        <p:blipFill>
          <a:blip r:embed="rId9"/>
          <a:stretch>
            <a:fillRect/>
          </a:stretch>
        </p:blipFill>
        <p:spPr>
          <a:xfrm>
            <a:off x="6196925" y="11806451"/>
            <a:ext cx="2680479" cy="2267816"/>
          </a:xfrm>
          <a:prstGeom prst="rect">
            <a:avLst/>
          </a:prstGeom>
        </p:spPr>
      </p:pic>
      <p:pic>
        <p:nvPicPr>
          <p:cNvPr id="164" name="図 163">
            <a:extLst>
              <a:ext uri="{FF2B5EF4-FFF2-40B4-BE49-F238E27FC236}">
                <a16:creationId xmlns:a16="http://schemas.microsoft.com/office/drawing/2014/main" id="{47B154FC-C7F0-49C0-8F5C-91A0569588B2}"/>
              </a:ext>
            </a:extLst>
          </p:cNvPr>
          <p:cNvPicPr>
            <a:picLocks noChangeAspect="1"/>
          </p:cNvPicPr>
          <p:nvPr/>
        </p:nvPicPr>
        <p:blipFill>
          <a:blip r:embed="rId10"/>
          <a:stretch>
            <a:fillRect/>
          </a:stretch>
        </p:blipFill>
        <p:spPr>
          <a:xfrm>
            <a:off x="12539924" y="11772528"/>
            <a:ext cx="2650530" cy="2259888"/>
          </a:xfrm>
          <a:prstGeom prst="rect">
            <a:avLst/>
          </a:prstGeom>
        </p:spPr>
      </p:pic>
      <p:pic>
        <p:nvPicPr>
          <p:cNvPr id="165" name="図 164">
            <a:extLst>
              <a:ext uri="{FF2B5EF4-FFF2-40B4-BE49-F238E27FC236}">
                <a16:creationId xmlns:a16="http://schemas.microsoft.com/office/drawing/2014/main" id="{24E8E6C0-A779-43AC-890F-A681202FD456}"/>
              </a:ext>
            </a:extLst>
          </p:cNvPr>
          <p:cNvPicPr>
            <a:picLocks noChangeAspect="1"/>
          </p:cNvPicPr>
          <p:nvPr/>
        </p:nvPicPr>
        <p:blipFill>
          <a:blip r:embed="rId11"/>
          <a:stretch>
            <a:fillRect/>
          </a:stretch>
        </p:blipFill>
        <p:spPr>
          <a:xfrm>
            <a:off x="15660129" y="11763633"/>
            <a:ext cx="2686621" cy="2268783"/>
          </a:xfrm>
          <a:prstGeom prst="rect">
            <a:avLst/>
          </a:prstGeom>
        </p:spPr>
      </p:pic>
      <p:cxnSp>
        <p:nvCxnSpPr>
          <p:cNvPr id="170" name="直線コネクタ 169">
            <a:extLst>
              <a:ext uri="{FF2B5EF4-FFF2-40B4-BE49-F238E27FC236}">
                <a16:creationId xmlns:a16="http://schemas.microsoft.com/office/drawing/2014/main" id="{5D7A1C0E-499C-4891-BF35-ACADE451639E}"/>
              </a:ext>
            </a:extLst>
          </p:cNvPr>
          <p:cNvCxnSpPr/>
          <p:nvPr/>
        </p:nvCxnSpPr>
        <p:spPr>
          <a:xfrm>
            <a:off x="7128418" y="10913431"/>
            <a:ext cx="0" cy="1045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a:extLst>
              <a:ext uri="{FF2B5EF4-FFF2-40B4-BE49-F238E27FC236}">
                <a16:creationId xmlns:a16="http://schemas.microsoft.com/office/drawing/2014/main" id="{BCEE3BFE-BC45-4F0D-8D8B-AE8F11B88EB6}"/>
              </a:ext>
            </a:extLst>
          </p:cNvPr>
          <p:cNvCxnSpPr/>
          <p:nvPr/>
        </p:nvCxnSpPr>
        <p:spPr>
          <a:xfrm>
            <a:off x="7810208" y="10922679"/>
            <a:ext cx="0" cy="1045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a:extLst>
              <a:ext uri="{FF2B5EF4-FFF2-40B4-BE49-F238E27FC236}">
                <a16:creationId xmlns:a16="http://schemas.microsoft.com/office/drawing/2014/main" id="{5306BFDB-9318-4E81-8175-919A079CB2BC}"/>
              </a:ext>
            </a:extLst>
          </p:cNvPr>
          <p:cNvCxnSpPr/>
          <p:nvPr/>
        </p:nvCxnSpPr>
        <p:spPr>
          <a:xfrm>
            <a:off x="10232565" y="10881391"/>
            <a:ext cx="0" cy="1045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a:extLst>
              <a:ext uri="{FF2B5EF4-FFF2-40B4-BE49-F238E27FC236}">
                <a16:creationId xmlns:a16="http://schemas.microsoft.com/office/drawing/2014/main" id="{CD175C97-1CB6-495D-BA9F-3453DB3CA05E}"/>
              </a:ext>
            </a:extLst>
          </p:cNvPr>
          <p:cNvCxnSpPr/>
          <p:nvPr/>
        </p:nvCxnSpPr>
        <p:spPr>
          <a:xfrm>
            <a:off x="10922376" y="10881390"/>
            <a:ext cx="0" cy="1045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a:extLst>
              <a:ext uri="{FF2B5EF4-FFF2-40B4-BE49-F238E27FC236}">
                <a16:creationId xmlns:a16="http://schemas.microsoft.com/office/drawing/2014/main" id="{DEB7B878-2C00-475E-A071-93610282FA63}"/>
              </a:ext>
            </a:extLst>
          </p:cNvPr>
          <p:cNvCxnSpPr/>
          <p:nvPr/>
        </p:nvCxnSpPr>
        <p:spPr>
          <a:xfrm>
            <a:off x="13457029" y="10881389"/>
            <a:ext cx="0" cy="1045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a:extLst>
              <a:ext uri="{FF2B5EF4-FFF2-40B4-BE49-F238E27FC236}">
                <a16:creationId xmlns:a16="http://schemas.microsoft.com/office/drawing/2014/main" id="{6008146C-03C2-48AD-A89E-42400B3E1774}"/>
              </a:ext>
            </a:extLst>
          </p:cNvPr>
          <p:cNvCxnSpPr/>
          <p:nvPr/>
        </p:nvCxnSpPr>
        <p:spPr>
          <a:xfrm>
            <a:off x="14178923" y="10869337"/>
            <a:ext cx="0" cy="1045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a:extLst>
              <a:ext uri="{FF2B5EF4-FFF2-40B4-BE49-F238E27FC236}">
                <a16:creationId xmlns:a16="http://schemas.microsoft.com/office/drawing/2014/main" id="{364013B4-3B55-45E3-A909-5D71CC402850}"/>
              </a:ext>
            </a:extLst>
          </p:cNvPr>
          <p:cNvCxnSpPr/>
          <p:nvPr/>
        </p:nvCxnSpPr>
        <p:spPr>
          <a:xfrm>
            <a:off x="16585239" y="10935522"/>
            <a:ext cx="0" cy="1045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a:extLst>
              <a:ext uri="{FF2B5EF4-FFF2-40B4-BE49-F238E27FC236}">
                <a16:creationId xmlns:a16="http://schemas.microsoft.com/office/drawing/2014/main" id="{13E5F27F-DFF5-48AD-B0BC-0B425F93B297}"/>
              </a:ext>
            </a:extLst>
          </p:cNvPr>
          <p:cNvCxnSpPr/>
          <p:nvPr/>
        </p:nvCxnSpPr>
        <p:spPr>
          <a:xfrm>
            <a:off x="17259006" y="10935522"/>
            <a:ext cx="0" cy="1045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00B461E6-DC6B-47A0-AE9C-D34F3E97360F}"/>
              </a:ext>
            </a:extLst>
          </p:cNvPr>
          <p:cNvCxnSpPr>
            <a:cxnSpLocks/>
          </p:cNvCxnSpPr>
          <p:nvPr/>
        </p:nvCxnSpPr>
        <p:spPr>
          <a:xfrm>
            <a:off x="7398462" y="10837917"/>
            <a:ext cx="0" cy="169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0818B3F9-46F8-4854-AAB2-7536C738AD41}"/>
              </a:ext>
            </a:extLst>
          </p:cNvPr>
          <p:cNvCxnSpPr>
            <a:cxnSpLocks/>
          </p:cNvCxnSpPr>
          <p:nvPr/>
        </p:nvCxnSpPr>
        <p:spPr>
          <a:xfrm>
            <a:off x="7496576" y="10739011"/>
            <a:ext cx="0" cy="3930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直線コネクタ 234">
            <a:extLst>
              <a:ext uri="{FF2B5EF4-FFF2-40B4-BE49-F238E27FC236}">
                <a16:creationId xmlns:a16="http://schemas.microsoft.com/office/drawing/2014/main" id="{116B0BB2-3111-442B-9727-27D026FF745C}"/>
              </a:ext>
            </a:extLst>
          </p:cNvPr>
          <p:cNvCxnSpPr>
            <a:cxnSpLocks/>
          </p:cNvCxnSpPr>
          <p:nvPr/>
        </p:nvCxnSpPr>
        <p:spPr>
          <a:xfrm flipH="1">
            <a:off x="7128418" y="10922679"/>
            <a:ext cx="2700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a:extLst>
              <a:ext uri="{FF2B5EF4-FFF2-40B4-BE49-F238E27FC236}">
                <a16:creationId xmlns:a16="http://schemas.microsoft.com/office/drawing/2014/main" id="{0E460195-DA54-4E28-BB4B-8B26E90141B3}"/>
              </a:ext>
            </a:extLst>
          </p:cNvPr>
          <p:cNvCxnSpPr>
            <a:cxnSpLocks/>
          </p:cNvCxnSpPr>
          <p:nvPr/>
        </p:nvCxnSpPr>
        <p:spPr>
          <a:xfrm flipH="1">
            <a:off x="7496577" y="10922679"/>
            <a:ext cx="3136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a:extLst>
              <a:ext uri="{FF2B5EF4-FFF2-40B4-BE49-F238E27FC236}">
                <a16:creationId xmlns:a16="http://schemas.microsoft.com/office/drawing/2014/main" id="{AF9AF6B0-E244-4A70-BD95-C92D3D53A8C2}"/>
              </a:ext>
            </a:extLst>
          </p:cNvPr>
          <p:cNvCxnSpPr>
            <a:cxnSpLocks/>
          </p:cNvCxnSpPr>
          <p:nvPr/>
        </p:nvCxnSpPr>
        <p:spPr>
          <a:xfrm flipH="1">
            <a:off x="10232565" y="10892420"/>
            <a:ext cx="21625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直線コネクタ 244">
            <a:extLst>
              <a:ext uri="{FF2B5EF4-FFF2-40B4-BE49-F238E27FC236}">
                <a16:creationId xmlns:a16="http://schemas.microsoft.com/office/drawing/2014/main" id="{26E7F0A5-A7E9-4069-ADE1-7049A5138FD5}"/>
              </a:ext>
            </a:extLst>
          </p:cNvPr>
          <p:cNvCxnSpPr>
            <a:cxnSpLocks/>
          </p:cNvCxnSpPr>
          <p:nvPr/>
        </p:nvCxnSpPr>
        <p:spPr>
          <a:xfrm flipH="1" flipV="1">
            <a:off x="10665819" y="10892420"/>
            <a:ext cx="256558" cy="41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線コネクタ 246">
            <a:extLst>
              <a:ext uri="{FF2B5EF4-FFF2-40B4-BE49-F238E27FC236}">
                <a16:creationId xmlns:a16="http://schemas.microsoft.com/office/drawing/2014/main" id="{86761E47-9839-4FFB-9F8B-36FB4C97FB38}"/>
              </a:ext>
            </a:extLst>
          </p:cNvPr>
          <p:cNvCxnSpPr>
            <a:cxnSpLocks/>
          </p:cNvCxnSpPr>
          <p:nvPr/>
        </p:nvCxnSpPr>
        <p:spPr>
          <a:xfrm flipH="1">
            <a:off x="10448819" y="10592656"/>
            <a:ext cx="217000" cy="2997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直線コネクタ 248">
            <a:extLst>
              <a:ext uri="{FF2B5EF4-FFF2-40B4-BE49-F238E27FC236}">
                <a16:creationId xmlns:a16="http://schemas.microsoft.com/office/drawing/2014/main" id="{09D86E57-AB52-4E3E-AD37-6F67B80158EF}"/>
              </a:ext>
            </a:extLst>
          </p:cNvPr>
          <p:cNvCxnSpPr>
            <a:cxnSpLocks/>
          </p:cNvCxnSpPr>
          <p:nvPr/>
        </p:nvCxnSpPr>
        <p:spPr>
          <a:xfrm flipH="1">
            <a:off x="16585239" y="10922679"/>
            <a:ext cx="21625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a:extLst>
              <a:ext uri="{FF2B5EF4-FFF2-40B4-BE49-F238E27FC236}">
                <a16:creationId xmlns:a16="http://schemas.microsoft.com/office/drawing/2014/main" id="{EC7FA724-2C66-4161-A55B-445B95E60296}"/>
              </a:ext>
            </a:extLst>
          </p:cNvPr>
          <p:cNvCxnSpPr>
            <a:cxnSpLocks/>
          </p:cNvCxnSpPr>
          <p:nvPr/>
        </p:nvCxnSpPr>
        <p:spPr>
          <a:xfrm flipH="1" flipV="1">
            <a:off x="17020881" y="10931879"/>
            <a:ext cx="256558" cy="41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直線コネクタ 250">
            <a:extLst>
              <a:ext uri="{FF2B5EF4-FFF2-40B4-BE49-F238E27FC236}">
                <a16:creationId xmlns:a16="http://schemas.microsoft.com/office/drawing/2014/main" id="{8612B6FF-3E68-4EC6-8333-B7A0BCA445E1}"/>
              </a:ext>
            </a:extLst>
          </p:cNvPr>
          <p:cNvCxnSpPr>
            <a:cxnSpLocks/>
          </p:cNvCxnSpPr>
          <p:nvPr/>
        </p:nvCxnSpPr>
        <p:spPr>
          <a:xfrm flipH="1">
            <a:off x="16803881" y="10622915"/>
            <a:ext cx="217000" cy="2997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a:extLst>
              <a:ext uri="{FF2B5EF4-FFF2-40B4-BE49-F238E27FC236}">
                <a16:creationId xmlns:a16="http://schemas.microsoft.com/office/drawing/2014/main" id="{766B2DCC-4D89-4691-8BC2-3905F6ADE2AC}"/>
              </a:ext>
            </a:extLst>
          </p:cNvPr>
          <p:cNvCxnSpPr>
            <a:cxnSpLocks/>
          </p:cNvCxnSpPr>
          <p:nvPr/>
        </p:nvCxnSpPr>
        <p:spPr>
          <a:xfrm flipH="1">
            <a:off x="13457031" y="10881390"/>
            <a:ext cx="322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線コネクタ 252">
            <a:extLst>
              <a:ext uri="{FF2B5EF4-FFF2-40B4-BE49-F238E27FC236}">
                <a16:creationId xmlns:a16="http://schemas.microsoft.com/office/drawing/2014/main" id="{85C34949-A2C1-499D-BD1B-7D1705057ED2}"/>
              </a:ext>
            </a:extLst>
          </p:cNvPr>
          <p:cNvCxnSpPr>
            <a:cxnSpLocks/>
          </p:cNvCxnSpPr>
          <p:nvPr/>
        </p:nvCxnSpPr>
        <p:spPr>
          <a:xfrm flipH="1">
            <a:off x="13865292" y="10885602"/>
            <a:ext cx="31363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直線コネクタ 256">
            <a:extLst>
              <a:ext uri="{FF2B5EF4-FFF2-40B4-BE49-F238E27FC236}">
                <a16:creationId xmlns:a16="http://schemas.microsoft.com/office/drawing/2014/main" id="{FBF3E29D-C60F-4623-B406-46313B529A67}"/>
              </a:ext>
            </a:extLst>
          </p:cNvPr>
          <p:cNvCxnSpPr>
            <a:cxnSpLocks/>
          </p:cNvCxnSpPr>
          <p:nvPr/>
        </p:nvCxnSpPr>
        <p:spPr>
          <a:xfrm>
            <a:off x="13779633" y="10672826"/>
            <a:ext cx="0" cy="3930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直線コネクタ 260">
            <a:extLst>
              <a:ext uri="{FF2B5EF4-FFF2-40B4-BE49-F238E27FC236}">
                <a16:creationId xmlns:a16="http://schemas.microsoft.com/office/drawing/2014/main" id="{315C76C4-09D6-49F0-8DB7-D644E7BA90F0}"/>
              </a:ext>
            </a:extLst>
          </p:cNvPr>
          <p:cNvCxnSpPr>
            <a:cxnSpLocks/>
          </p:cNvCxnSpPr>
          <p:nvPr/>
        </p:nvCxnSpPr>
        <p:spPr>
          <a:xfrm>
            <a:off x="13870720" y="10806717"/>
            <a:ext cx="0" cy="1695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直線矢印コネクタ 261">
            <a:extLst>
              <a:ext uri="{FF2B5EF4-FFF2-40B4-BE49-F238E27FC236}">
                <a16:creationId xmlns:a16="http://schemas.microsoft.com/office/drawing/2014/main" id="{618BDA5C-984C-4B21-934F-73ADB501193D}"/>
              </a:ext>
            </a:extLst>
          </p:cNvPr>
          <p:cNvCxnSpPr/>
          <p:nvPr/>
        </p:nvCxnSpPr>
        <p:spPr>
          <a:xfrm flipV="1">
            <a:off x="7000081" y="11173226"/>
            <a:ext cx="0" cy="46138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3" name="直線矢印コネクタ 262">
            <a:extLst>
              <a:ext uri="{FF2B5EF4-FFF2-40B4-BE49-F238E27FC236}">
                <a16:creationId xmlns:a16="http://schemas.microsoft.com/office/drawing/2014/main" id="{4578F941-C83A-440D-A094-412F7E9A45C9}"/>
              </a:ext>
            </a:extLst>
          </p:cNvPr>
          <p:cNvCxnSpPr>
            <a:cxnSpLocks/>
          </p:cNvCxnSpPr>
          <p:nvPr/>
        </p:nvCxnSpPr>
        <p:spPr>
          <a:xfrm>
            <a:off x="7949381" y="11155109"/>
            <a:ext cx="0" cy="497621"/>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4" name="直線矢印コネクタ 263">
            <a:extLst>
              <a:ext uri="{FF2B5EF4-FFF2-40B4-BE49-F238E27FC236}">
                <a16:creationId xmlns:a16="http://schemas.microsoft.com/office/drawing/2014/main" id="{1A0614AA-C065-46D2-A793-9BA4B0194647}"/>
              </a:ext>
            </a:extLst>
          </p:cNvPr>
          <p:cNvCxnSpPr>
            <a:cxnSpLocks/>
          </p:cNvCxnSpPr>
          <p:nvPr/>
        </p:nvCxnSpPr>
        <p:spPr>
          <a:xfrm>
            <a:off x="13337169" y="11065848"/>
            <a:ext cx="0" cy="497621"/>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8" name="直線矢印コネクタ 267">
            <a:extLst>
              <a:ext uri="{FF2B5EF4-FFF2-40B4-BE49-F238E27FC236}">
                <a16:creationId xmlns:a16="http://schemas.microsoft.com/office/drawing/2014/main" id="{B95112F6-9597-44A8-898E-BBB25A5CADC1}"/>
              </a:ext>
            </a:extLst>
          </p:cNvPr>
          <p:cNvCxnSpPr/>
          <p:nvPr/>
        </p:nvCxnSpPr>
        <p:spPr>
          <a:xfrm flipV="1">
            <a:off x="14300340" y="11083964"/>
            <a:ext cx="0" cy="46138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9" name="テキスト ボックス 268">
            <a:extLst>
              <a:ext uri="{FF2B5EF4-FFF2-40B4-BE49-F238E27FC236}">
                <a16:creationId xmlns:a16="http://schemas.microsoft.com/office/drawing/2014/main" id="{DC756A11-907D-44B4-8F77-B711818373B5}"/>
              </a:ext>
            </a:extLst>
          </p:cNvPr>
          <p:cNvSpPr txBox="1"/>
          <p:nvPr/>
        </p:nvSpPr>
        <p:spPr>
          <a:xfrm>
            <a:off x="7977480" y="11132033"/>
            <a:ext cx="582972" cy="384721"/>
          </a:xfrm>
          <a:prstGeom prst="rect">
            <a:avLst/>
          </a:prstGeom>
          <a:noFill/>
        </p:spPr>
        <p:txBody>
          <a:bodyPr wrap="square" rtlCol="0">
            <a:spAutoFit/>
          </a:bodyPr>
          <a:lstStyle/>
          <a:p>
            <a:r>
              <a:rPr kumimoji="1" lang="en-US" altLang="ja-JP" b="1" dirty="0">
                <a:solidFill>
                  <a:srgbClr val="FFC000"/>
                </a:solidFill>
                <a:latin typeface="Times New Roman"/>
                <a:cs typeface="Times New Roman"/>
              </a:rPr>
              <a:t>2A</a:t>
            </a:r>
          </a:p>
        </p:txBody>
      </p:sp>
      <p:sp>
        <p:nvSpPr>
          <p:cNvPr id="272" name="テキスト ボックス 271">
            <a:extLst>
              <a:ext uri="{FF2B5EF4-FFF2-40B4-BE49-F238E27FC236}">
                <a16:creationId xmlns:a16="http://schemas.microsoft.com/office/drawing/2014/main" id="{B94AB21D-DC5C-4B7D-B80F-7942AD7B0C07}"/>
              </a:ext>
            </a:extLst>
          </p:cNvPr>
          <p:cNvSpPr txBox="1"/>
          <p:nvPr/>
        </p:nvSpPr>
        <p:spPr>
          <a:xfrm>
            <a:off x="14310990" y="11148317"/>
            <a:ext cx="582972" cy="384721"/>
          </a:xfrm>
          <a:prstGeom prst="rect">
            <a:avLst/>
          </a:prstGeom>
          <a:noFill/>
        </p:spPr>
        <p:txBody>
          <a:bodyPr wrap="square" rtlCol="0">
            <a:spAutoFit/>
          </a:bodyPr>
          <a:lstStyle/>
          <a:p>
            <a:r>
              <a:rPr kumimoji="1" lang="en-US" altLang="ja-JP" b="1" dirty="0">
                <a:solidFill>
                  <a:srgbClr val="FFC000"/>
                </a:solidFill>
                <a:latin typeface="Times New Roman"/>
                <a:cs typeface="Times New Roman"/>
              </a:rPr>
              <a:t>2A</a:t>
            </a:r>
          </a:p>
        </p:txBody>
      </p:sp>
      <p:sp>
        <p:nvSpPr>
          <p:cNvPr id="273" name="テキスト ボックス 272">
            <a:extLst>
              <a:ext uri="{FF2B5EF4-FFF2-40B4-BE49-F238E27FC236}">
                <a16:creationId xmlns:a16="http://schemas.microsoft.com/office/drawing/2014/main" id="{ADDBFDC2-3350-4833-A234-8529C3A832AD}"/>
              </a:ext>
            </a:extLst>
          </p:cNvPr>
          <p:cNvSpPr txBox="1"/>
          <p:nvPr/>
        </p:nvSpPr>
        <p:spPr>
          <a:xfrm>
            <a:off x="7047925" y="10370385"/>
            <a:ext cx="1321599" cy="384721"/>
          </a:xfrm>
          <a:prstGeom prst="rect">
            <a:avLst/>
          </a:prstGeom>
          <a:noFill/>
        </p:spPr>
        <p:txBody>
          <a:bodyPr wrap="square" rtlCol="0">
            <a:spAutoFit/>
          </a:bodyPr>
          <a:lstStyle/>
          <a:p>
            <a:r>
              <a:rPr kumimoji="1" lang="en-US" altLang="ja-JP" b="1" dirty="0">
                <a:solidFill>
                  <a:srgbClr val="FFC000"/>
                </a:solidFill>
                <a:latin typeface="Times New Roman"/>
                <a:cs typeface="Times New Roman"/>
              </a:rPr>
              <a:t>25</a:t>
            </a:r>
            <a:r>
              <a:rPr kumimoji="1" lang="ja-JP" altLang="en-US" b="1" dirty="0">
                <a:solidFill>
                  <a:srgbClr val="FFC000"/>
                </a:solidFill>
                <a:latin typeface="Times New Roman"/>
                <a:cs typeface="Times New Roman"/>
              </a:rPr>
              <a:t>～</a:t>
            </a:r>
            <a:r>
              <a:rPr kumimoji="1" lang="en-US" altLang="ja-JP" b="1" dirty="0">
                <a:solidFill>
                  <a:srgbClr val="FFC000"/>
                </a:solidFill>
                <a:latin typeface="Times New Roman"/>
                <a:cs typeface="Times New Roman"/>
              </a:rPr>
              <a:t>37V</a:t>
            </a:r>
          </a:p>
        </p:txBody>
      </p:sp>
      <p:sp>
        <p:nvSpPr>
          <p:cNvPr id="274" name="テキスト ボックス 273">
            <a:extLst>
              <a:ext uri="{FF2B5EF4-FFF2-40B4-BE49-F238E27FC236}">
                <a16:creationId xmlns:a16="http://schemas.microsoft.com/office/drawing/2014/main" id="{0C715992-BF7B-4B65-AE1B-117B14F0DE5E}"/>
              </a:ext>
            </a:extLst>
          </p:cNvPr>
          <p:cNvSpPr txBox="1"/>
          <p:nvPr/>
        </p:nvSpPr>
        <p:spPr>
          <a:xfrm>
            <a:off x="13361307" y="10356697"/>
            <a:ext cx="1321599" cy="384721"/>
          </a:xfrm>
          <a:prstGeom prst="rect">
            <a:avLst/>
          </a:prstGeom>
          <a:noFill/>
        </p:spPr>
        <p:txBody>
          <a:bodyPr wrap="square" rtlCol="0">
            <a:spAutoFit/>
          </a:bodyPr>
          <a:lstStyle/>
          <a:p>
            <a:r>
              <a:rPr kumimoji="1" lang="en-US" altLang="ja-JP" b="1" dirty="0">
                <a:solidFill>
                  <a:srgbClr val="FFC000"/>
                </a:solidFill>
                <a:latin typeface="Times New Roman"/>
                <a:cs typeface="Times New Roman"/>
              </a:rPr>
              <a:t>25</a:t>
            </a:r>
            <a:r>
              <a:rPr kumimoji="1" lang="ja-JP" altLang="en-US" b="1" dirty="0">
                <a:solidFill>
                  <a:srgbClr val="FFC000"/>
                </a:solidFill>
                <a:latin typeface="Times New Roman"/>
                <a:cs typeface="Times New Roman"/>
              </a:rPr>
              <a:t>～</a:t>
            </a:r>
            <a:r>
              <a:rPr kumimoji="1" lang="en-US" altLang="ja-JP" b="1" dirty="0">
                <a:solidFill>
                  <a:srgbClr val="FFC000"/>
                </a:solidFill>
                <a:latin typeface="Times New Roman"/>
                <a:cs typeface="Times New Roman"/>
              </a:rPr>
              <a:t>37V</a:t>
            </a:r>
          </a:p>
        </p:txBody>
      </p:sp>
      <p:sp>
        <p:nvSpPr>
          <p:cNvPr id="2062" name="矢印: 右 2061">
            <a:extLst>
              <a:ext uri="{FF2B5EF4-FFF2-40B4-BE49-F238E27FC236}">
                <a16:creationId xmlns:a16="http://schemas.microsoft.com/office/drawing/2014/main" id="{03458E66-B90B-44E8-878A-0C2D2669282D}"/>
              </a:ext>
            </a:extLst>
          </p:cNvPr>
          <p:cNvSpPr/>
          <p:nvPr/>
        </p:nvSpPr>
        <p:spPr bwMode="auto">
          <a:xfrm>
            <a:off x="8811740" y="12571860"/>
            <a:ext cx="582276" cy="842682"/>
          </a:xfrm>
          <a:prstGeom prst="rightArrow">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sp>
        <p:nvSpPr>
          <p:cNvPr id="275" name="矢印: 右 274">
            <a:extLst>
              <a:ext uri="{FF2B5EF4-FFF2-40B4-BE49-F238E27FC236}">
                <a16:creationId xmlns:a16="http://schemas.microsoft.com/office/drawing/2014/main" id="{E1A11166-BCF9-46C6-BD44-919CD14E657C}"/>
              </a:ext>
            </a:extLst>
          </p:cNvPr>
          <p:cNvSpPr/>
          <p:nvPr/>
        </p:nvSpPr>
        <p:spPr bwMode="auto">
          <a:xfrm>
            <a:off x="11954344" y="12534514"/>
            <a:ext cx="582276" cy="842682"/>
          </a:xfrm>
          <a:prstGeom prst="rightArrow">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sp>
        <p:nvSpPr>
          <p:cNvPr id="276" name="矢印: 右 275">
            <a:extLst>
              <a:ext uri="{FF2B5EF4-FFF2-40B4-BE49-F238E27FC236}">
                <a16:creationId xmlns:a16="http://schemas.microsoft.com/office/drawing/2014/main" id="{FB604B5E-61FA-492C-8DA9-8E45495FE6F9}"/>
              </a:ext>
            </a:extLst>
          </p:cNvPr>
          <p:cNvSpPr/>
          <p:nvPr/>
        </p:nvSpPr>
        <p:spPr bwMode="auto">
          <a:xfrm>
            <a:off x="15133475" y="12534514"/>
            <a:ext cx="582276" cy="842682"/>
          </a:xfrm>
          <a:prstGeom prst="rightArrow">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sp>
        <p:nvSpPr>
          <p:cNvPr id="2063" name="テキスト ボックス 2062">
            <a:extLst>
              <a:ext uri="{FF2B5EF4-FFF2-40B4-BE49-F238E27FC236}">
                <a16:creationId xmlns:a16="http://schemas.microsoft.com/office/drawing/2014/main" id="{D5CEE985-1390-42F9-AC41-EC75C5E2221B}"/>
              </a:ext>
            </a:extLst>
          </p:cNvPr>
          <p:cNvSpPr txBox="1"/>
          <p:nvPr/>
        </p:nvSpPr>
        <p:spPr>
          <a:xfrm>
            <a:off x="6430593" y="12433153"/>
            <a:ext cx="510838" cy="384721"/>
          </a:xfrm>
          <a:prstGeom prst="rect">
            <a:avLst/>
          </a:prstGeom>
          <a:noFill/>
        </p:spPr>
        <p:txBody>
          <a:bodyPr wrap="square" rtlCol="0">
            <a:spAutoFit/>
          </a:bodyPr>
          <a:lstStyle/>
          <a:p>
            <a:r>
              <a:rPr kumimoji="1" lang="en-US" altLang="ja-JP" b="1" dirty="0">
                <a:solidFill>
                  <a:srgbClr val="0066FF"/>
                </a:solidFill>
              </a:rPr>
              <a:t>H</a:t>
            </a:r>
            <a:r>
              <a:rPr kumimoji="1" lang="en-US" altLang="ja-JP" b="1" baseline="-25000" dirty="0">
                <a:solidFill>
                  <a:srgbClr val="0066FF"/>
                </a:solidFill>
              </a:rPr>
              <a:t>2</a:t>
            </a:r>
            <a:endParaRPr kumimoji="1" lang="ja-JP" altLang="en-US" b="1" baseline="-25000" dirty="0">
              <a:solidFill>
                <a:srgbClr val="0066FF"/>
              </a:solidFill>
            </a:endParaRPr>
          </a:p>
        </p:txBody>
      </p:sp>
      <p:sp>
        <p:nvSpPr>
          <p:cNvPr id="277" name="テキスト ボックス 276">
            <a:extLst>
              <a:ext uri="{FF2B5EF4-FFF2-40B4-BE49-F238E27FC236}">
                <a16:creationId xmlns:a16="http://schemas.microsoft.com/office/drawing/2014/main" id="{819FD6B9-49DC-483E-B312-8552294A5614}"/>
              </a:ext>
            </a:extLst>
          </p:cNvPr>
          <p:cNvSpPr txBox="1"/>
          <p:nvPr/>
        </p:nvSpPr>
        <p:spPr>
          <a:xfrm>
            <a:off x="14553047" y="12379253"/>
            <a:ext cx="561136" cy="384721"/>
          </a:xfrm>
          <a:prstGeom prst="rect">
            <a:avLst/>
          </a:prstGeom>
          <a:noFill/>
        </p:spPr>
        <p:txBody>
          <a:bodyPr wrap="square" rtlCol="0">
            <a:spAutoFit/>
          </a:bodyPr>
          <a:lstStyle/>
          <a:p>
            <a:r>
              <a:rPr kumimoji="1" lang="en-US" altLang="ja-JP" b="1" dirty="0">
                <a:solidFill>
                  <a:srgbClr val="0066FF"/>
                </a:solidFill>
              </a:rPr>
              <a:t>H</a:t>
            </a:r>
            <a:r>
              <a:rPr kumimoji="1" lang="en-US" altLang="ja-JP" b="1" baseline="-25000" dirty="0">
                <a:solidFill>
                  <a:srgbClr val="0066FF"/>
                </a:solidFill>
              </a:rPr>
              <a:t>2</a:t>
            </a:r>
            <a:endParaRPr kumimoji="1" lang="ja-JP" altLang="en-US" b="1" baseline="-25000" dirty="0">
              <a:solidFill>
                <a:srgbClr val="0066FF"/>
              </a:solidFill>
            </a:endParaRPr>
          </a:p>
        </p:txBody>
      </p:sp>
      <p:cxnSp>
        <p:nvCxnSpPr>
          <p:cNvPr id="278" name="直線矢印コネクタ 277">
            <a:extLst>
              <a:ext uri="{FF2B5EF4-FFF2-40B4-BE49-F238E27FC236}">
                <a16:creationId xmlns:a16="http://schemas.microsoft.com/office/drawing/2014/main" id="{54B507CF-FF3F-4143-8028-E4CCD6B8BFB1}"/>
              </a:ext>
            </a:extLst>
          </p:cNvPr>
          <p:cNvCxnSpPr/>
          <p:nvPr/>
        </p:nvCxnSpPr>
        <p:spPr>
          <a:xfrm flipV="1">
            <a:off x="6618555" y="12817874"/>
            <a:ext cx="0" cy="461388"/>
          </a:xfrm>
          <a:prstGeom prst="straightConnector1">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79" name="直線矢印コネクタ 278">
            <a:extLst>
              <a:ext uri="{FF2B5EF4-FFF2-40B4-BE49-F238E27FC236}">
                <a16:creationId xmlns:a16="http://schemas.microsoft.com/office/drawing/2014/main" id="{F1D39A00-8D96-4489-A883-E85DCF52F201}"/>
              </a:ext>
            </a:extLst>
          </p:cNvPr>
          <p:cNvCxnSpPr/>
          <p:nvPr/>
        </p:nvCxnSpPr>
        <p:spPr>
          <a:xfrm flipV="1">
            <a:off x="14758497" y="12763974"/>
            <a:ext cx="0" cy="461388"/>
          </a:xfrm>
          <a:prstGeom prst="straightConnector1">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80" name="テキスト ボックス 279">
            <a:extLst>
              <a:ext uri="{FF2B5EF4-FFF2-40B4-BE49-F238E27FC236}">
                <a16:creationId xmlns:a16="http://schemas.microsoft.com/office/drawing/2014/main" id="{8AB0CA1E-72C1-4F40-BDF3-B6E2CFE4300B}"/>
              </a:ext>
            </a:extLst>
          </p:cNvPr>
          <p:cNvSpPr txBox="1"/>
          <p:nvPr/>
        </p:nvSpPr>
        <p:spPr>
          <a:xfrm>
            <a:off x="8255752" y="12451448"/>
            <a:ext cx="510838" cy="384721"/>
          </a:xfrm>
          <a:prstGeom prst="rect">
            <a:avLst/>
          </a:prstGeom>
          <a:noFill/>
        </p:spPr>
        <p:txBody>
          <a:bodyPr wrap="square" rtlCol="0">
            <a:spAutoFit/>
          </a:bodyPr>
          <a:lstStyle/>
          <a:p>
            <a:r>
              <a:rPr kumimoji="1" lang="en-US" altLang="ja-JP" b="1" dirty="0">
                <a:solidFill>
                  <a:srgbClr val="FF0000"/>
                </a:solidFill>
              </a:rPr>
              <a:t>O</a:t>
            </a:r>
            <a:r>
              <a:rPr kumimoji="1" lang="en-US" altLang="ja-JP" b="1" baseline="-25000" dirty="0">
                <a:solidFill>
                  <a:srgbClr val="FF0000"/>
                </a:solidFill>
              </a:rPr>
              <a:t>2</a:t>
            </a:r>
            <a:endParaRPr kumimoji="1" lang="ja-JP" altLang="en-US" b="1" baseline="-25000" dirty="0">
              <a:solidFill>
                <a:srgbClr val="FF0000"/>
              </a:solidFill>
            </a:endParaRPr>
          </a:p>
        </p:txBody>
      </p:sp>
      <p:sp>
        <p:nvSpPr>
          <p:cNvPr id="281" name="テキスト ボックス 280">
            <a:extLst>
              <a:ext uri="{FF2B5EF4-FFF2-40B4-BE49-F238E27FC236}">
                <a16:creationId xmlns:a16="http://schemas.microsoft.com/office/drawing/2014/main" id="{50ABD771-03BF-4414-B487-D7803A7B05BD}"/>
              </a:ext>
            </a:extLst>
          </p:cNvPr>
          <p:cNvSpPr txBox="1"/>
          <p:nvPr/>
        </p:nvSpPr>
        <p:spPr>
          <a:xfrm>
            <a:off x="12742070" y="12374938"/>
            <a:ext cx="510838" cy="384721"/>
          </a:xfrm>
          <a:prstGeom prst="rect">
            <a:avLst/>
          </a:prstGeom>
          <a:noFill/>
        </p:spPr>
        <p:txBody>
          <a:bodyPr wrap="square" rtlCol="0">
            <a:spAutoFit/>
          </a:bodyPr>
          <a:lstStyle/>
          <a:p>
            <a:r>
              <a:rPr kumimoji="1" lang="en-US" altLang="ja-JP" b="1" dirty="0">
                <a:solidFill>
                  <a:srgbClr val="FF0000"/>
                </a:solidFill>
              </a:rPr>
              <a:t>O</a:t>
            </a:r>
            <a:r>
              <a:rPr kumimoji="1" lang="en-US" altLang="ja-JP" b="1" baseline="-25000" dirty="0">
                <a:solidFill>
                  <a:srgbClr val="FF0000"/>
                </a:solidFill>
              </a:rPr>
              <a:t>2</a:t>
            </a:r>
            <a:endParaRPr kumimoji="1" lang="ja-JP" altLang="en-US" b="1" baseline="-25000" dirty="0">
              <a:solidFill>
                <a:srgbClr val="FF0000"/>
              </a:solidFill>
            </a:endParaRPr>
          </a:p>
        </p:txBody>
      </p:sp>
      <p:cxnSp>
        <p:nvCxnSpPr>
          <p:cNvPr id="284" name="直線矢印コネクタ 283">
            <a:extLst>
              <a:ext uri="{FF2B5EF4-FFF2-40B4-BE49-F238E27FC236}">
                <a16:creationId xmlns:a16="http://schemas.microsoft.com/office/drawing/2014/main" id="{DCF83BD9-31B8-4338-8FD0-35E7155AE558}"/>
              </a:ext>
            </a:extLst>
          </p:cNvPr>
          <p:cNvCxnSpPr/>
          <p:nvPr/>
        </p:nvCxnSpPr>
        <p:spPr>
          <a:xfrm flipV="1">
            <a:off x="8453877" y="12780212"/>
            <a:ext cx="0" cy="4613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5" name="直線矢印コネクタ 284">
            <a:extLst>
              <a:ext uri="{FF2B5EF4-FFF2-40B4-BE49-F238E27FC236}">
                <a16:creationId xmlns:a16="http://schemas.microsoft.com/office/drawing/2014/main" id="{035BCB5F-3AAB-4790-A9B9-05E8FB1C4CE1}"/>
              </a:ext>
            </a:extLst>
          </p:cNvPr>
          <p:cNvCxnSpPr/>
          <p:nvPr/>
        </p:nvCxnSpPr>
        <p:spPr>
          <a:xfrm flipV="1">
            <a:off x="12941902" y="12759659"/>
            <a:ext cx="0" cy="4613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74" name="図 2073">
            <a:extLst>
              <a:ext uri="{FF2B5EF4-FFF2-40B4-BE49-F238E27FC236}">
                <a16:creationId xmlns:a16="http://schemas.microsoft.com/office/drawing/2014/main" id="{5B109065-FD49-44F1-923B-B24B00855327}"/>
              </a:ext>
            </a:extLst>
          </p:cNvPr>
          <p:cNvPicPr>
            <a:picLocks noChangeAspect="1"/>
          </p:cNvPicPr>
          <p:nvPr/>
        </p:nvPicPr>
        <p:blipFill>
          <a:blip r:embed="rId12"/>
          <a:stretch>
            <a:fillRect/>
          </a:stretch>
        </p:blipFill>
        <p:spPr>
          <a:xfrm>
            <a:off x="6130866" y="14718425"/>
            <a:ext cx="5823477" cy="1545186"/>
          </a:xfrm>
          <a:prstGeom prst="rect">
            <a:avLst/>
          </a:prstGeom>
        </p:spPr>
      </p:pic>
      <p:pic>
        <p:nvPicPr>
          <p:cNvPr id="290" name="Picture 4">
            <a:extLst>
              <a:ext uri="{FF2B5EF4-FFF2-40B4-BE49-F238E27FC236}">
                <a16:creationId xmlns:a16="http://schemas.microsoft.com/office/drawing/2014/main" id="{1328645A-7605-4740-A215-E4B2F083C4A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211773" y="14509119"/>
            <a:ext cx="1911714" cy="1899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5" name="図 2074">
            <a:extLst>
              <a:ext uri="{FF2B5EF4-FFF2-40B4-BE49-F238E27FC236}">
                <a16:creationId xmlns:a16="http://schemas.microsoft.com/office/drawing/2014/main" id="{799B09C1-EA8D-42E9-8243-B70F310D1101}"/>
              </a:ext>
            </a:extLst>
          </p:cNvPr>
          <p:cNvPicPr>
            <a:picLocks noChangeAspect="1"/>
          </p:cNvPicPr>
          <p:nvPr/>
        </p:nvPicPr>
        <p:blipFill>
          <a:blip r:embed="rId14"/>
          <a:stretch>
            <a:fillRect/>
          </a:stretch>
        </p:blipFill>
        <p:spPr>
          <a:xfrm>
            <a:off x="14478764" y="14849058"/>
            <a:ext cx="1803139" cy="1345581"/>
          </a:xfrm>
          <a:prstGeom prst="rect">
            <a:avLst/>
          </a:prstGeom>
        </p:spPr>
      </p:pic>
      <p:pic>
        <p:nvPicPr>
          <p:cNvPr id="193" name="図 192">
            <a:extLst>
              <a:ext uri="{FF2B5EF4-FFF2-40B4-BE49-F238E27FC236}">
                <a16:creationId xmlns:a16="http://schemas.microsoft.com/office/drawing/2014/main" id="{121402FF-8E13-4E52-B4FE-D87572F9FACA}"/>
              </a:ext>
            </a:extLst>
          </p:cNvPr>
          <p:cNvPicPr>
            <a:picLocks noChangeAspect="1"/>
          </p:cNvPicPr>
          <p:nvPr/>
        </p:nvPicPr>
        <p:blipFill>
          <a:blip r:embed="rId15"/>
          <a:stretch>
            <a:fillRect/>
          </a:stretch>
        </p:blipFill>
        <p:spPr>
          <a:xfrm>
            <a:off x="16558661" y="14849057"/>
            <a:ext cx="1788089" cy="1345582"/>
          </a:xfrm>
          <a:prstGeom prst="rect">
            <a:avLst/>
          </a:prstGeom>
        </p:spPr>
      </p:pic>
      <p:sp>
        <p:nvSpPr>
          <p:cNvPr id="198" name="正方形/長方形 197">
            <a:extLst>
              <a:ext uri="{FF2B5EF4-FFF2-40B4-BE49-F238E27FC236}">
                <a16:creationId xmlns:a16="http://schemas.microsoft.com/office/drawing/2014/main" id="{4179F54D-CE11-4085-A733-6B4F9FCFFCDE}"/>
              </a:ext>
            </a:extLst>
          </p:cNvPr>
          <p:cNvSpPr/>
          <p:nvPr/>
        </p:nvSpPr>
        <p:spPr bwMode="auto">
          <a:xfrm>
            <a:off x="14512931" y="15964469"/>
            <a:ext cx="277830" cy="200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cxnSp>
        <p:nvCxnSpPr>
          <p:cNvPr id="200" name="直線コネクタ 199">
            <a:extLst>
              <a:ext uri="{FF2B5EF4-FFF2-40B4-BE49-F238E27FC236}">
                <a16:creationId xmlns:a16="http://schemas.microsoft.com/office/drawing/2014/main" id="{C969D999-8C1B-470F-9BE9-21677FB8CDDC}"/>
              </a:ext>
            </a:extLst>
          </p:cNvPr>
          <p:cNvCxnSpPr>
            <a:cxnSpLocks/>
          </p:cNvCxnSpPr>
          <p:nvPr/>
        </p:nvCxnSpPr>
        <p:spPr>
          <a:xfrm>
            <a:off x="14572501" y="16126058"/>
            <a:ext cx="1586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正方形/長方形 292">
            <a:extLst>
              <a:ext uri="{FF2B5EF4-FFF2-40B4-BE49-F238E27FC236}">
                <a16:creationId xmlns:a16="http://schemas.microsoft.com/office/drawing/2014/main" id="{6D5DBB67-E582-471F-BC9C-F94921A47F31}"/>
              </a:ext>
            </a:extLst>
          </p:cNvPr>
          <p:cNvSpPr/>
          <p:nvPr/>
        </p:nvSpPr>
        <p:spPr bwMode="auto">
          <a:xfrm>
            <a:off x="16587141" y="15964469"/>
            <a:ext cx="291728" cy="200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cxnSp>
        <p:nvCxnSpPr>
          <p:cNvPr id="295" name="直線コネクタ 294">
            <a:extLst>
              <a:ext uri="{FF2B5EF4-FFF2-40B4-BE49-F238E27FC236}">
                <a16:creationId xmlns:a16="http://schemas.microsoft.com/office/drawing/2014/main" id="{38234AB5-EDE9-48AF-9B42-A8D36CE589AD}"/>
              </a:ext>
            </a:extLst>
          </p:cNvPr>
          <p:cNvCxnSpPr>
            <a:cxnSpLocks/>
          </p:cNvCxnSpPr>
          <p:nvPr/>
        </p:nvCxnSpPr>
        <p:spPr>
          <a:xfrm>
            <a:off x="16653660" y="16126058"/>
            <a:ext cx="1586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テキスト ボックス 227">
            <a:extLst>
              <a:ext uri="{FF2B5EF4-FFF2-40B4-BE49-F238E27FC236}">
                <a16:creationId xmlns:a16="http://schemas.microsoft.com/office/drawing/2014/main" id="{835194B7-5DA3-4259-8DEE-54F5E0C0B79B}"/>
              </a:ext>
            </a:extLst>
          </p:cNvPr>
          <p:cNvSpPr txBox="1"/>
          <p:nvPr/>
        </p:nvSpPr>
        <p:spPr>
          <a:xfrm>
            <a:off x="14444797" y="15934646"/>
            <a:ext cx="435185" cy="215444"/>
          </a:xfrm>
          <a:prstGeom prst="rect">
            <a:avLst/>
          </a:prstGeom>
          <a:noFill/>
        </p:spPr>
        <p:txBody>
          <a:bodyPr wrap="square" rtlCol="0">
            <a:spAutoFit/>
          </a:bodyPr>
          <a:lstStyle/>
          <a:p>
            <a:r>
              <a:rPr kumimoji="1" lang="en-US" altLang="ja-JP" sz="800" dirty="0">
                <a:latin typeface="Times New Roman" panose="02020603050405020304" pitchFamily="18" charset="0"/>
                <a:cs typeface="Times New Roman" panose="02020603050405020304" pitchFamily="18" charset="0"/>
              </a:rPr>
              <a:t>10μm</a:t>
            </a:r>
            <a:endParaRPr kumimoji="1" lang="ja-JP" altLang="en-US" sz="800" dirty="0">
              <a:latin typeface="Times New Roman" panose="02020603050405020304" pitchFamily="18" charset="0"/>
              <a:cs typeface="Times New Roman" panose="02020603050405020304" pitchFamily="18" charset="0"/>
            </a:endParaRPr>
          </a:p>
        </p:txBody>
      </p:sp>
      <p:sp>
        <p:nvSpPr>
          <p:cNvPr id="297" name="テキスト ボックス 296">
            <a:extLst>
              <a:ext uri="{FF2B5EF4-FFF2-40B4-BE49-F238E27FC236}">
                <a16:creationId xmlns:a16="http://schemas.microsoft.com/office/drawing/2014/main" id="{FF1EC79A-F5A6-4FA6-BE15-D12CFDEA0C77}"/>
              </a:ext>
            </a:extLst>
          </p:cNvPr>
          <p:cNvSpPr txBox="1"/>
          <p:nvPr/>
        </p:nvSpPr>
        <p:spPr>
          <a:xfrm>
            <a:off x="16525554" y="15934646"/>
            <a:ext cx="435185" cy="215444"/>
          </a:xfrm>
          <a:prstGeom prst="rect">
            <a:avLst/>
          </a:prstGeom>
          <a:noFill/>
        </p:spPr>
        <p:txBody>
          <a:bodyPr wrap="square" rtlCol="0">
            <a:spAutoFit/>
          </a:bodyPr>
          <a:lstStyle/>
          <a:p>
            <a:r>
              <a:rPr kumimoji="1" lang="en-US" altLang="ja-JP" sz="800" dirty="0">
                <a:latin typeface="Times New Roman" panose="02020603050405020304" pitchFamily="18" charset="0"/>
                <a:cs typeface="Times New Roman" panose="02020603050405020304" pitchFamily="18" charset="0"/>
              </a:rPr>
              <a:t>10μm</a:t>
            </a:r>
            <a:endParaRPr kumimoji="1" lang="ja-JP" altLang="en-US" sz="800" dirty="0">
              <a:latin typeface="Times New Roman" panose="02020603050405020304" pitchFamily="18" charset="0"/>
              <a:cs typeface="Times New Roman" panose="02020603050405020304" pitchFamily="18" charset="0"/>
            </a:endParaRPr>
          </a:p>
        </p:txBody>
      </p:sp>
      <p:sp>
        <p:nvSpPr>
          <p:cNvPr id="229" name="テキスト ボックス 228">
            <a:extLst>
              <a:ext uri="{FF2B5EF4-FFF2-40B4-BE49-F238E27FC236}">
                <a16:creationId xmlns:a16="http://schemas.microsoft.com/office/drawing/2014/main" id="{9B1F8AE4-5FDA-4F96-A5F7-B8B56BB158E4}"/>
              </a:ext>
            </a:extLst>
          </p:cNvPr>
          <p:cNvSpPr txBox="1"/>
          <p:nvPr/>
        </p:nvSpPr>
        <p:spPr>
          <a:xfrm>
            <a:off x="17168028" y="14429719"/>
            <a:ext cx="569354"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陰極</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302" name="テキスト ボックス 301">
            <a:extLst>
              <a:ext uri="{FF2B5EF4-FFF2-40B4-BE49-F238E27FC236}">
                <a16:creationId xmlns:a16="http://schemas.microsoft.com/office/drawing/2014/main" id="{8EC03F64-4663-42E6-82A3-F591382B97E4}"/>
              </a:ext>
            </a:extLst>
          </p:cNvPr>
          <p:cNvSpPr txBox="1"/>
          <p:nvPr/>
        </p:nvSpPr>
        <p:spPr>
          <a:xfrm>
            <a:off x="15112210" y="14444347"/>
            <a:ext cx="569354"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陽極</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230" name="四角形: 角を丸くする 229">
            <a:extLst>
              <a:ext uri="{FF2B5EF4-FFF2-40B4-BE49-F238E27FC236}">
                <a16:creationId xmlns:a16="http://schemas.microsoft.com/office/drawing/2014/main" id="{FB3D3902-7B57-445D-B203-2EF9AFE3BF26}"/>
              </a:ext>
            </a:extLst>
          </p:cNvPr>
          <p:cNvSpPr/>
          <p:nvPr/>
        </p:nvSpPr>
        <p:spPr bwMode="auto">
          <a:xfrm>
            <a:off x="6196925" y="16683789"/>
            <a:ext cx="11540457" cy="753979"/>
          </a:xfrm>
          <a:prstGeom prst="round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sp>
        <p:nvSpPr>
          <p:cNvPr id="233" name="四角形: 角を丸くする 232">
            <a:extLst>
              <a:ext uri="{FF2B5EF4-FFF2-40B4-BE49-F238E27FC236}">
                <a16:creationId xmlns:a16="http://schemas.microsoft.com/office/drawing/2014/main" id="{F435D162-DB7B-4E5A-994D-5E5402DA266A}"/>
              </a:ext>
            </a:extLst>
          </p:cNvPr>
          <p:cNvSpPr/>
          <p:nvPr/>
        </p:nvSpPr>
        <p:spPr bwMode="auto">
          <a:xfrm flipV="1">
            <a:off x="6130866" y="16761013"/>
            <a:ext cx="12048792" cy="1123405"/>
          </a:xfrm>
          <a:prstGeom prst="round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sp>
        <p:nvSpPr>
          <p:cNvPr id="6" name="テキスト ボックス 5">
            <a:extLst>
              <a:ext uri="{FF2B5EF4-FFF2-40B4-BE49-F238E27FC236}">
                <a16:creationId xmlns:a16="http://schemas.microsoft.com/office/drawing/2014/main" id="{3480A7B2-4821-4C86-A9C5-0BA7ECFDDDD6}"/>
              </a:ext>
            </a:extLst>
          </p:cNvPr>
          <p:cNvSpPr txBox="1"/>
          <p:nvPr/>
        </p:nvSpPr>
        <p:spPr>
          <a:xfrm>
            <a:off x="19430633" y="16431492"/>
            <a:ext cx="9752272" cy="1538883"/>
          </a:xfrm>
          <a:prstGeom prst="rect">
            <a:avLst/>
          </a:prstGeom>
          <a:noFill/>
        </p:spPr>
        <p:txBody>
          <a:bodyPr wrap="square" rtlCol="0">
            <a:spAutoFit/>
          </a:bodyPr>
          <a:lstStyle/>
          <a:p>
            <a:pPr algn="just"/>
            <a:r>
              <a:rPr lang="ja-JP" altLang="en-US" dirty="0"/>
              <a:t>　</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ガラスビーカーに濃度</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1mol/L</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の</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Na</a:t>
            </a:r>
            <a:r>
              <a:rPr lang="en-US" altLang="ja-JP" sz="1500" b="1" baseline="-25000"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2</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SiO</a:t>
            </a:r>
            <a:r>
              <a:rPr lang="en-US" altLang="ja-JP" sz="1500" b="1" baseline="-25000"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3</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水溶液を</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1㍑</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入れ、電極を長さ</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20mm</a:t>
            </a:r>
            <a:r>
              <a:rPr lang="ja-JP" altLang="en-US" sz="1500" b="1" dirty="0" err="1">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中心間隔</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10mm</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で配置した。電極には、</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Au</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φ1mm</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Pt</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φ1mm</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）、及び、</a:t>
            </a:r>
            <a:r>
              <a:rPr lang="en-US" altLang="ja-JP" sz="1500" b="1" dirty="0" err="1">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Pd</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φ1mm</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）金属線を使用した。駆動電流は定電流駆動で</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2A</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を</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2</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分毎、或いは、</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10</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秒毎に電流の向きを反転させて通電した。その後、</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24</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時間以上静置し、ビーカーの底に沈殿したナノ粒子は蒸留水を用いて</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3</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回洗浄して、最終的に蒸発させて回収した。回収したナノ粒子は、</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XRD</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測定による結晶構造の同定、</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Scherrer</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の式を用いた粒径の算出、電流の向きの反転時間と粒径との依存性、及び、</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TEM</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画像を用いた粒径分布の観察と定性分析を行った。更に、通電前後での</a:t>
            </a:r>
            <a:r>
              <a:rPr lang="en-US" altLang="ja-JP"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SEM</a:t>
            </a:r>
            <a:r>
              <a:rPr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画像による電極表面の観察も実施した。</a:t>
            </a:r>
            <a:endParaRPr kumimoji="1" lang="ja-JP" altLang="en-US" sz="15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7" name="図 6">
            <a:extLst>
              <a:ext uri="{FF2B5EF4-FFF2-40B4-BE49-F238E27FC236}">
                <a16:creationId xmlns:a16="http://schemas.microsoft.com/office/drawing/2014/main" id="{470818FA-CDF1-4BA6-A5BD-E61C1D0E9851}"/>
              </a:ext>
            </a:extLst>
          </p:cNvPr>
          <p:cNvPicPr>
            <a:picLocks noChangeAspect="1"/>
          </p:cNvPicPr>
          <p:nvPr/>
        </p:nvPicPr>
        <p:blipFill>
          <a:blip r:embed="rId16"/>
          <a:stretch>
            <a:fillRect/>
          </a:stretch>
        </p:blipFill>
        <p:spPr>
          <a:xfrm>
            <a:off x="1021739" y="20272062"/>
            <a:ext cx="12369039" cy="11587709"/>
          </a:xfrm>
          <a:prstGeom prst="rect">
            <a:avLst/>
          </a:prstGeom>
        </p:spPr>
      </p:pic>
      <p:pic>
        <p:nvPicPr>
          <p:cNvPr id="8" name="図 7">
            <a:extLst>
              <a:ext uri="{FF2B5EF4-FFF2-40B4-BE49-F238E27FC236}">
                <a16:creationId xmlns:a16="http://schemas.microsoft.com/office/drawing/2014/main" id="{4825BBB4-20EC-430E-99D0-D276E3D4E158}"/>
              </a:ext>
            </a:extLst>
          </p:cNvPr>
          <p:cNvPicPr>
            <a:picLocks noChangeAspect="1"/>
          </p:cNvPicPr>
          <p:nvPr/>
        </p:nvPicPr>
        <p:blipFill>
          <a:blip r:embed="rId17"/>
          <a:stretch>
            <a:fillRect/>
          </a:stretch>
        </p:blipFill>
        <p:spPr>
          <a:xfrm>
            <a:off x="1192100" y="35143409"/>
            <a:ext cx="11549969" cy="6328098"/>
          </a:xfrm>
          <a:prstGeom prst="rect">
            <a:avLst/>
          </a:prstGeom>
        </p:spPr>
      </p:pic>
      <p:pic>
        <p:nvPicPr>
          <p:cNvPr id="9" name="図 8">
            <a:extLst>
              <a:ext uri="{FF2B5EF4-FFF2-40B4-BE49-F238E27FC236}">
                <a16:creationId xmlns:a16="http://schemas.microsoft.com/office/drawing/2014/main" id="{CC9FED28-26D0-4733-AC94-5A76C868490E}"/>
              </a:ext>
            </a:extLst>
          </p:cNvPr>
          <p:cNvPicPr>
            <a:picLocks noChangeAspect="1"/>
          </p:cNvPicPr>
          <p:nvPr/>
        </p:nvPicPr>
        <p:blipFill>
          <a:blip r:embed="rId18"/>
          <a:stretch>
            <a:fillRect/>
          </a:stretch>
        </p:blipFill>
        <p:spPr>
          <a:xfrm>
            <a:off x="1695247" y="32390297"/>
            <a:ext cx="10492368" cy="2294422"/>
          </a:xfrm>
          <a:prstGeom prst="rect">
            <a:avLst/>
          </a:prstGeom>
        </p:spPr>
      </p:pic>
      <p:sp>
        <p:nvSpPr>
          <p:cNvPr id="94" name="正方形/長方形 93">
            <a:extLst>
              <a:ext uri="{FF2B5EF4-FFF2-40B4-BE49-F238E27FC236}">
                <a16:creationId xmlns:a16="http://schemas.microsoft.com/office/drawing/2014/main" id="{8E76F09E-D047-4568-BF68-D49DB04D8A55}"/>
              </a:ext>
            </a:extLst>
          </p:cNvPr>
          <p:cNvSpPr/>
          <p:nvPr/>
        </p:nvSpPr>
        <p:spPr bwMode="auto">
          <a:xfrm>
            <a:off x="4137201" y="19254472"/>
            <a:ext cx="6668271" cy="742464"/>
          </a:xfrm>
          <a:prstGeom prst="rect">
            <a:avLst/>
          </a:prstGeom>
          <a:solidFill>
            <a:srgbClr val="FF99FF"/>
          </a:solidFill>
          <a:ln>
            <a:noFill/>
          </a:ln>
          <a:effectLst/>
          <a:extLst/>
        </p:spPr>
        <p:txBody>
          <a:bodyPr wrap="square" lIns="441737" tIns="220869" rIns="441737" bIns="220869" rtlCol="0" anchor="ctr">
            <a:spAutoFit/>
          </a:bodyPr>
          <a:lstStyle/>
          <a:p>
            <a:pPr algn="ctr"/>
            <a:endParaRPr kumimoji="1" lang="ja-JP" altLang="en-US"/>
          </a:p>
        </p:txBody>
      </p:sp>
      <p:sp>
        <p:nvSpPr>
          <p:cNvPr id="95" name="テキスト ボックス 94">
            <a:extLst>
              <a:ext uri="{FF2B5EF4-FFF2-40B4-BE49-F238E27FC236}">
                <a16:creationId xmlns:a16="http://schemas.microsoft.com/office/drawing/2014/main" id="{C8616115-40E5-4DCE-8E94-CFA730B77FD5}"/>
              </a:ext>
            </a:extLst>
          </p:cNvPr>
          <p:cNvSpPr txBox="1"/>
          <p:nvPr/>
        </p:nvSpPr>
        <p:spPr>
          <a:xfrm>
            <a:off x="4310954" y="19331412"/>
            <a:ext cx="6320763" cy="461665"/>
          </a:xfrm>
          <a:prstGeom prst="rect">
            <a:avLst/>
          </a:prstGeom>
          <a:noFill/>
        </p:spPr>
        <p:txBody>
          <a:bodyPr wrap="square" rtlCol="0">
            <a:spAutoFit/>
          </a:bodyPr>
          <a:lstStyle/>
          <a:p>
            <a:r>
              <a:rPr lang="en-US" altLang="ja-JP"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XRD</a:t>
            </a:r>
            <a:r>
              <a:rPr lang="ja-JP" altLang="en-US"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測定・</a:t>
            </a:r>
            <a:r>
              <a:rPr lang="en-US" altLang="ja-JP"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Scherrer</a:t>
            </a:r>
            <a:r>
              <a:rPr lang="ja-JP" altLang="en-US"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の式を用いた粒径の算出</a:t>
            </a:r>
            <a:endParaRPr kumimoji="1" lang="ja-JP" altLang="en-US"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96" name="正方形/長方形 95">
            <a:extLst>
              <a:ext uri="{FF2B5EF4-FFF2-40B4-BE49-F238E27FC236}">
                <a16:creationId xmlns:a16="http://schemas.microsoft.com/office/drawing/2014/main" id="{BCAC0240-80F0-4A38-BC83-2D5C0FF1FF4E}"/>
              </a:ext>
            </a:extLst>
          </p:cNvPr>
          <p:cNvSpPr/>
          <p:nvPr/>
        </p:nvSpPr>
        <p:spPr bwMode="auto">
          <a:xfrm>
            <a:off x="13609820" y="19040301"/>
            <a:ext cx="15299939" cy="628086"/>
          </a:xfrm>
          <a:prstGeom prst="rect">
            <a:avLst/>
          </a:prstGeom>
          <a:solidFill>
            <a:srgbClr val="FF99FF"/>
          </a:solidFill>
          <a:ln>
            <a:noFill/>
          </a:ln>
          <a:effectLst/>
          <a:extLst/>
        </p:spPr>
        <p:txBody>
          <a:bodyPr wrap="square" lIns="441737" tIns="220869" rIns="441737" bIns="220869" rtlCol="0" anchor="ctr">
            <a:spAutoFit/>
          </a:bodyPr>
          <a:lstStyle/>
          <a:p>
            <a:pPr algn="ctr"/>
            <a:endParaRPr kumimoji="1" lang="ja-JP" altLang="en-US"/>
          </a:p>
        </p:txBody>
      </p:sp>
      <p:sp>
        <p:nvSpPr>
          <p:cNvPr id="97" name="テキスト ボックス 96">
            <a:extLst>
              <a:ext uri="{FF2B5EF4-FFF2-40B4-BE49-F238E27FC236}">
                <a16:creationId xmlns:a16="http://schemas.microsoft.com/office/drawing/2014/main" id="{44B7C9EE-6BCD-4C89-AAE5-FB437F5A30B5}"/>
              </a:ext>
            </a:extLst>
          </p:cNvPr>
          <p:cNvSpPr txBox="1"/>
          <p:nvPr/>
        </p:nvSpPr>
        <p:spPr>
          <a:xfrm>
            <a:off x="16408542" y="19065765"/>
            <a:ext cx="9904871" cy="461665"/>
          </a:xfrm>
          <a:prstGeom prst="rect">
            <a:avLst/>
          </a:prstGeom>
          <a:noFill/>
        </p:spPr>
        <p:txBody>
          <a:bodyPr wrap="square" rtlCol="0">
            <a:spAutoFit/>
          </a:bodyPr>
          <a:lstStyle/>
          <a:p>
            <a:r>
              <a:rPr lang="ja-JP" altLang="en-US"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液中通電法・</a:t>
            </a:r>
            <a:r>
              <a:rPr lang="en-US" altLang="ja-JP"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TEM</a:t>
            </a:r>
            <a:r>
              <a:rPr lang="ja-JP" altLang="en-US"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観察・エネルギー分散型</a:t>
            </a:r>
            <a:r>
              <a:rPr lang="en-US" altLang="ja-JP"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X</a:t>
            </a:r>
            <a:r>
              <a:rPr lang="ja-JP" altLang="en-US"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線 </a:t>
            </a:r>
            <a:r>
              <a:rPr lang="en-US" altLang="ja-JP"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(EDS) </a:t>
            </a:r>
            <a:r>
              <a:rPr lang="ja-JP" altLang="en-US"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分析・</a:t>
            </a:r>
            <a:r>
              <a:rPr lang="en-US" altLang="ja-JP"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SEM</a:t>
            </a:r>
            <a:r>
              <a:rPr lang="ja-JP" altLang="en-US"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rPr>
              <a:t>観察</a:t>
            </a:r>
            <a:endParaRPr kumimoji="1" lang="ja-JP" altLang="en-US" sz="3600" b="1" baseline="-25000" dirty="0">
              <a:solidFill>
                <a:schemeClr val="bg1"/>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D3918976-199B-4837-ADF0-D1E3770A9C69}"/>
              </a:ext>
            </a:extLst>
          </p:cNvPr>
          <p:cNvSpPr/>
          <p:nvPr/>
        </p:nvSpPr>
        <p:spPr bwMode="auto">
          <a:xfrm>
            <a:off x="13358178" y="20157467"/>
            <a:ext cx="15614591" cy="3051189"/>
          </a:xfrm>
          <a:prstGeom prst="roundRect">
            <a:avLst/>
          </a:prstGeom>
          <a:solidFill>
            <a:schemeClr val="bg1"/>
          </a:solidFill>
          <a:ln w="5080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sp>
        <p:nvSpPr>
          <p:cNvPr id="100" name="四角形: 角を丸くする 99">
            <a:extLst>
              <a:ext uri="{FF2B5EF4-FFF2-40B4-BE49-F238E27FC236}">
                <a16:creationId xmlns:a16="http://schemas.microsoft.com/office/drawing/2014/main" id="{F12CB6E1-0B84-4C76-A58F-CE0AAF411359}"/>
              </a:ext>
            </a:extLst>
          </p:cNvPr>
          <p:cNvSpPr/>
          <p:nvPr/>
        </p:nvSpPr>
        <p:spPr bwMode="auto">
          <a:xfrm>
            <a:off x="13319242" y="23610447"/>
            <a:ext cx="15548063" cy="6378773"/>
          </a:xfrm>
          <a:prstGeom prst="roundRect">
            <a:avLst/>
          </a:prstGeom>
          <a:solidFill>
            <a:schemeClr val="bg1"/>
          </a:solidFill>
          <a:ln w="50800">
            <a:solidFill>
              <a:srgbClr val="00B0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sp>
        <p:nvSpPr>
          <p:cNvPr id="101" name="四角形: 角を丸くする 100">
            <a:extLst>
              <a:ext uri="{FF2B5EF4-FFF2-40B4-BE49-F238E27FC236}">
                <a16:creationId xmlns:a16="http://schemas.microsoft.com/office/drawing/2014/main" id="{A287245E-8F3C-4E2A-8A98-B52B70E5B423}"/>
              </a:ext>
            </a:extLst>
          </p:cNvPr>
          <p:cNvSpPr/>
          <p:nvPr/>
        </p:nvSpPr>
        <p:spPr bwMode="auto">
          <a:xfrm>
            <a:off x="13172234" y="30575685"/>
            <a:ext cx="15698273" cy="6402423"/>
          </a:xfrm>
          <a:prstGeom prst="roundRect">
            <a:avLst/>
          </a:prstGeom>
          <a:solidFill>
            <a:schemeClr val="bg1"/>
          </a:solidFill>
          <a:ln w="508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cxnSp>
        <p:nvCxnSpPr>
          <p:cNvPr id="12" name="直線矢印コネクタ 11">
            <a:extLst>
              <a:ext uri="{FF2B5EF4-FFF2-40B4-BE49-F238E27FC236}">
                <a16:creationId xmlns:a16="http://schemas.microsoft.com/office/drawing/2014/main" id="{B2EC733B-8EF4-4EE6-9F0D-0336637F208F}"/>
              </a:ext>
            </a:extLst>
          </p:cNvPr>
          <p:cNvCxnSpPr/>
          <p:nvPr/>
        </p:nvCxnSpPr>
        <p:spPr>
          <a:xfrm>
            <a:off x="10943774" y="21817438"/>
            <a:ext cx="2261952" cy="0"/>
          </a:xfrm>
          <a:prstGeom prst="straightConnector1">
            <a:avLst/>
          </a:prstGeom>
          <a:ln w="63500">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矢印コネクタ 103">
            <a:extLst>
              <a:ext uri="{FF2B5EF4-FFF2-40B4-BE49-F238E27FC236}">
                <a16:creationId xmlns:a16="http://schemas.microsoft.com/office/drawing/2014/main" id="{EB391E39-CE48-4F33-B7D7-D8121774C9C6}"/>
              </a:ext>
            </a:extLst>
          </p:cNvPr>
          <p:cNvCxnSpPr/>
          <p:nvPr/>
        </p:nvCxnSpPr>
        <p:spPr>
          <a:xfrm>
            <a:off x="10905678" y="25376867"/>
            <a:ext cx="2261952" cy="0"/>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a:extLst>
              <a:ext uri="{FF2B5EF4-FFF2-40B4-BE49-F238E27FC236}">
                <a16:creationId xmlns:a16="http://schemas.microsoft.com/office/drawing/2014/main" id="{739FA577-AD65-41F6-9A2D-C059C6E9B800}"/>
              </a:ext>
            </a:extLst>
          </p:cNvPr>
          <p:cNvCxnSpPr>
            <a:cxnSpLocks/>
          </p:cNvCxnSpPr>
          <p:nvPr/>
        </p:nvCxnSpPr>
        <p:spPr>
          <a:xfrm>
            <a:off x="11639217" y="28838377"/>
            <a:ext cx="1979064" cy="162119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0" name="図 109">
            <a:extLst>
              <a:ext uri="{FF2B5EF4-FFF2-40B4-BE49-F238E27FC236}">
                <a16:creationId xmlns:a16="http://schemas.microsoft.com/office/drawing/2014/main" id="{27644277-B2EC-492B-A478-00B3D42249C6}"/>
              </a:ext>
            </a:extLst>
          </p:cNvPr>
          <p:cNvPicPr/>
          <p:nvPr/>
        </p:nvPicPr>
        <p:blipFill>
          <a:blip r:embed="rId19">
            <a:extLst>
              <a:ext uri="{28A0092B-C50C-407E-A947-70E740481C1C}">
                <a14:useLocalDpi xmlns:a14="http://schemas.microsoft.com/office/drawing/2010/main" val="0"/>
              </a:ext>
            </a:extLst>
          </a:blip>
          <a:stretch>
            <a:fillRect/>
          </a:stretch>
        </p:blipFill>
        <p:spPr>
          <a:xfrm>
            <a:off x="13937627" y="20374114"/>
            <a:ext cx="2268303" cy="2382342"/>
          </a:xfrm>
          <a:prstGeom prst="rect">
            <a:avLst/>
          </a:prstGeom>
        </p:spPr>
      </p:pic>
      <p:sp>
        <p:nvSpPr>
          <p:cNvPr id="17" name="テキスト ボックス 16">
            <a:extLst>
              <a:ext uri="{FF2B5EF4-FFF2-40B4-BE49-F238E27FC236}">
                <a16:creationId xmlns:a16="http://schemas.microsoft.com/office/drawing/2014/main" id="{279267CC-EE62-4952-9D33-34A50D5E0D21}"/>
              </a:ext>
            </a:extLst>
          </p:cNvPr>
          <p:cNvSpPr txBox="1"/>
          <p:nvPr/>
        </p:nvSpPr>
        <p:spPr>
          <a:xfrm>
            <a:off x="14038199" y="22731702"/>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250nm</a:t>
            </a:r>
            <a:endParaRPr kumimoji="1" lang="ja-JP" altLang="en-US" sz="1000" dirty="0">
              <a:latin typeface="Times New Roman" panose="02020603050405020304" pitchFamily="18" charset="0"/>
              <a:cs typeface="Times New Roman" panose="02020603050405020304" pitchFamily="18" charset="0"/>
            </a:endParaRPr>
          </a:p>
        </p:txBody>
      </p:sp>
      <p:pic>
        <p:nvPicPr>
          <p:cNvPr id="18" name="図 17">
            <a:extLst>
              <a:ext uri="{FF2B5EF4-FFF2-40B4-BE49-F238E27FC236}">
                <a16:creationId xmlns:a16="http://schemas.microsoft.com/office/drawing/2014/main" id="{6DCDC0EF-A917-4A41-B75B-393220906BAC}"/>
              </a:ext>
            </a:extLst>
          </p:cNvPr>
          <p:cNvPicPr>
            <a:picLocks noChangeAspect="1"/>
          </p:cNvPicPr>
          <p:nvPr/>
        </p:nvPicPr>
        <p:blipFill>
          <a:blip r:embed="rId20"/>
          <a:stretch>
            <a:fillRect/>
          </a:stretch>
        </p:blipFill>
        <p:spPr>
          <a:xfrm>
            <a:off x="16843987" y="20379282"/>
            <a:ext cx="2391119" cy="2432756"/>
          </a:xfrm>
          <a:prstGeom prst="rect">
            <a:avLst/>
          </a:prstGeom>
        </p:spPr>
      </p:pic>
      <p:sp>
        <p:nvSpPr>
          <p:cNvPr id="113" name="テキスト ボックス 112">
            <a:extLst>
              <a:ext uri="{FF2B5EF4-FFF2-40B4-BE49-F238E27FC236}">
                <a16:creationId xmlns:a16="http://schemas.microsoft.com/office/drawing/2014/main" id="{BF7A5500-6033-49EA-B8F2-89ED7DCFAF11}"/>
              </a:ext>
            </a:extLst>
          </p:cNvPr>
          <p:cNvSpPr txBox="1"/>
          <p:nvPr/>
        </p:nvSpPr>
        <p:spPr>
          <a:xfrm>
            <a:off x="16981574" y="22805587"/>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250nm</a:t>
            </a:r>
            <a:endParaRPr kumimoji="1" lang="ja-JP" altLang="en-US" sz="1000" dirty="0">
              <a:latin typeface="Times New Roman" panose="02020603050405020304" pitchFamily="18" charset="0"/>
              <a:cs typeface="Times New Roman" panose="02020603050405020304" pitchFamily="18" charset="0"/>
            </a:endParaRPr>
          </a:p>
        </p:txBody>
      </p:sp>
      <p:pic>
        <p:nvPicPr>
          <p:cNvPr id="19" name="図 18">
            <a:extLst>
              <a:ext uri="{FF2B5EF4-FFF2-40B4-BE49-F238E27FC236}">
                <a16:creationId xmlns:a16="http://schemas.microsoft.com/office/drawing/2014/main" id="{C166402E-56E6-4190-8EAC-E51E0EBD65E2}"/>
              </a:ext>
            </a:extLst>
          </p:cNvPr>
          <p:cNvPicPr>
            <a:picLocks noChangeAspect="1"/>
          </p:cNvPicPr>
          <p:nvPr/>
        </p:nvPicPr>
        <p:blipFill>
          <a:blip r:embed="rId21"/>
          <a:stretch>
            <a:fillRect/>
          </a:stretch>
        </p:blipFill>
        <p:spPr>
          <a:xfrm>
            <a:off x="19917721" y="20350722"/>
            <a:ext cx="2393055" cy="2434725"/>
          </a:xfrm>
          <a:prstGeom prst="rect">
            <a:avLst/>
          </a:prstGeom>
        </p:spPr>
      </p:pic>
      <p:pic>
        <p:nvPicPr>
          <p:cNvPr id="20" name="図 19">
            <a:extLst>
              <a:ext uri="{FF2B5EF4-FFF2-40B4-BE49-F238E27FC236}">
                <a16:creationId xmlns:a16="http://schemas.microsoft.com/office/drawing/2014/main" id="{514F884A-2170-469B-836F-4832A1D8B6A3}"/>
              </a:ext>
            </a:extLst>
          </p:cNvPr>
          <p:cNvPicPr>
            <a:picLocks noChangeAspect="1"/>
          </p:cNvPicPr>
          <p:nvPr/>
        </p:nvPicPr>
        <p:blipFill>
          <a:blip r:embed="rId22"/>
          <a:stretch>
            <a:fillRect/>
          </a:stretch>
        </p:blipFill>
        <p:spPr>
          <a:xfrm>
            <a:off x="22838971" y="20378316"/>
            <a:ext cx="2390559" cy="2426150"/>
          </a:xfrm>
          <a:prstGeom prst="rect">
            <a:avLst/>
          </a:prstGeom>
        </p:spPr>
      </p:pic>
      <p:pic>
        <p:nvPicPr>
          <p:cNvPr id="116" name="図 115">
            <a:extLst>
              <a:ext uri="{FF2B5EF4-FFF2-40B4-BE49-F238E27FC236}">
                <a16:creationId xmlns:a16="http://schemas.microsoft.com/office/drawing/2014/main" id="{6F4DF74B-50D6-4B9D-9DD2-D15606F669DA}"/>
              </a:ext>
            </a:extLst>
          </p:cNvPr>
          <p:cNvPicPr/>
          <p:nvPr/>
        </p:nvPicPr>
        <p:blipFill>
          <a:blip r:embed="rId23">
            <a:extLst>
              <a:ext uri="{28A0092B-C50C-407E-A947-70E740481C1C}">
                <a14:useLocalDpi xmlns:a14="http://schemas.microsoft.com/office/drawing/2010/main" val="0"/>
              </a:ext>
            </a:extLst>
          </a:blip>
          <a:stretch>
            <a:fillRect/>
          </a:stretch>
        </p:blipFill>
        <p:spPr>
          <a:xfrm>
            <a:off x="25842759" y="20424477"/>
            <a:ext cx="2434847" cy="2410115"/>
          </a:xfrm>
          <a:prstGeom prst="rect">
            <a:avLst/>
          </a:prstGeom>
        </p:spPr>
      </p:pic>
      <p:sp>
        <p:nvSpPr>
          <p:cNvPr id="117" name="テキスト ボックス 116">
            <a:extLst>
              <a:ext uri="{FF2B5EF4-FFF2-40B4-BE49-F238E27FC236}">
                <a16:creationId xmlns:a16="http://schemas.microsoft.com/office/drawing/2014/main" id="{AA240697-FCC7-4047-829B-9F1750183F7A}"/>
              </a:ext>
            </a:extLst>
          </p:cNvPr>
          <p:cNvSpPr txBox="1"/>
          <p:nvPr/>
        </p:nvSpPr>
        <p:spPr>
          <a:xfrm>
            <a:off x="20026558" y="22756456"/>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250nm</a:t>
            </a:r>
            <a:endParaRPr kumimoji="1" lang="ja-JP" altLang="en-US" sz="1000" dirty="0">
              <a:latin typeface="Times New Roman" panose="02020603050405020304" pitchFamily="18" charset="0"/>
              <a:cs typeface="Times New Roman" panose="02020603050405020304" pitchFamily="18" charset="0"/>
            </a:endParaRPr>
          </a:p>
        </p:txBody>
      </p:sp>
      <p:sp>
        <p:nvSpPr>
          <p:cNvPr id="118" name="テキスト ボックス 117">
            <a:extLst>
              <a:ext uri="{FF2B5EF4-FFF2-40B4-BE49-F238E27FC236}">
                <a16:creationId xmlns:a16="http://schemas.microsoft.com/office/drawing/2014/main" id="{8D5B758A-0CD5-4C3F-8A7B-410AB8DE893B}"/>
              </a:ext>
            </a:extLst>
          </p:cNvPr>
          <p:cNvSpPr txBox="1"/>
          <p:nvPr/>
        </p:nvSpPr>
        <p:spPr>
          <a:xfrm>
            <a:off x="22928362" y="22768277"/>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250nm</a:t>
            </a:r>
            <a:endParaRPr kumimoji="1" lang="ja-JP" altLang="en-US" sz="1000" dirty="0">
              <a:latin typeface="Times New Roman" panose="02020603050405020304" pitchFamily="18" charset="0"/>
              <a:cs typeface="Times New Roman" panose="02020603050405020304" pitchFamily="18" charset="0"/>
            </a:endParaRPr>
          </a:p>
        </p:txBody>
      </p:sp>
      <p:sp>
        <p:nvSpPr>
          <p:cNvPr id="119" name="テキスト ボックス 118">
            <a:extLst>
              <a:ext uri="{FF2B5EF4-FFF2-40B4-BE49-F238E27FC236}">
                <a16:creationId xmlns:a16="http://schemas.microsoft.com/office/drawing/2014/main" id="{17DAFA2D-919B-48FA-AF26-CB3FF56CE623}"/>
              </a:ext>
            </a:extLst>
          </p:cNvPr>
          <p:cNvSpPr txBox="1"/>
          <p:nvPr/>
        </p:nvSpPr>
        <p:spPr>
          <a:xfrm>
            <a:off x="25950565" y="22804466"/>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250nm</a:t>
            </a:r>
            <a:endParaRPr kumimoji="1" lang="ja-JP" altLang="en-US" sz="1000"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90F9DC34-37A1-4E71-9C1D-D19D5B3F7795}"/>
              </a:ext>
            </a:extLst>
          </p:cNvPr>
          <p:cNvSpPr txBox="1"/>
          <p:nvPr/>
        </p:nvSpPr>
        <p:spPr>
          <a:xfrm>
            <a:off x="16960739" y="20436162"/>
            <a:ext cx="959047" cy="384721"/>
          </a:xfrm>
          <a:prstGeom prst="rect">
            <a:avLst/>
          </a:prstGeom>
          <a:noFill/>
        </p:spPr>
        <p:txBody>
          <a:bodyPr wrap="square" rtlCol="0">
            <a:spAutoFit/>
          </a:bodyPr>
          <a:lstStyle/>
          <a:p>
            <a:r>
              <a:rPr kumimoji="1" lang="en-US" altLang="ja-JP" b="1" dirty="0">
                <a:solidFill>
                  <a:schemeClr val="bg1"/>
                </a:solidFill>
              </a:rPr>
              <a:t>Au</a:t>
            </a:r>
            <a:endParaRPr kumimoji="1" lang="ja-JP" altLang="en-US" b="1" dirty="0">
              <a:solidFill>
                <a:schemeClr val="bg1"/>
              </a:solidFill>
            </a:endParaRPr>
          </a:p>
        </p:txBody>
      </p:sp>
      <p:sp>
        <p:nvSpPr>
          <p:cNvPr id="121" name="テキスト ボックス 120">
            <a:extLst>
              <a:ext uri="{FF2B5EF4-FFF2-40B4-BE49-F238E27FC236}">
                <a16:creationId xmlns:a16="http://schemas.microsoft.com/office/drawing/2014/main" id="{E22F59F2-4D72-4E7F-A657-BE2830231CF8}"/>
              </a:ext>
            </a:extLst>
          </p:cNvPr>
          <p:cNvSpPr txBox="1"/>
          <p:nvPr/>
        </p:nvSpPr>
        <p:spPr>
          <a:xfrm>
            <a:off x="20026558" y="20401550"/>
            <a:ext cx="959047" cy="384721"/>
          </a:xfrm>
          <a:prstGeom prst="rect">
            <a:avLst/>
          </a:prstGeom>
          <a:noFill/>
        </p:spPr>
        <p:txBody>
          <a:bodyPr wrap="square" rtlCol="0">
            <a:spAutoFit/>
          </a:bodyPr>
          <a:lstStyle/>
          <a:p>
            <a:r>
              <a:rPr lang="en-US" altLang="ja-JP" b="1" dirty="0">
                <a:solidFill>
                  <a:schemeClr val="bg1"/>
                </a:solidFill>
              </a:rPr>
              <a:t>Si</a:t>
            </a:r>
            <a:endParaRPr kumimoji="1" lang="ja-JP" altLang="en-US" b="1" dirty="0">
              <a:solidFill>
                <a:schemeClr val="bg1"/>
              </a:solidFill>
            </a:endParaRPr>
          </a:p>
        </p:txBody>
      </p:sp>
      <p:sp>
        <p:nvSpPr>
          <p:cNvPr id="122" name="テキスト ボックス 121">
            <a:extLst>
              <a:ext uri="{FF2B5EF4-FFF2-40B4-BE49-F238E27FC236}">
                <a16:creationId xmlns:a16="http://schemas.microsoft.com/office/drawing/2014/main" id="{DCF0F915-67A6-4543-AB5D-67085127B455}"/>
              </a:ext>
            </a:extLst>
          </p:cNvPr>
          <p:cNvSpPr txBox="1"/>
          <p:nvPr/>
        </p:nvSpPr>
        <p:spPr>
          <a:xfrm>
            <a:off x="22949793" y="20436162"/>
            <a:ext cx="959047" cy="384721"/>
          </a:xfrm>
          <a:prstGeom prst="rect">
            <a:avLst/>
          </a:prstGeom>
          <a:noFill/>
        </p:spPr>
        <p:txBody>
          <a:bodyPr wrap="square" rtlCol="0">
            <a:spAutoFit/>
          </a:bodyPr>
          <a:lstStyle/>
          <a:p>
            <a:r>
              <a:rPr lang="en-US" altLang="ja-JP" b="1" dirty="0">
                <a:solidFill>
                  <a:schemeClr val="bg1"/>
                </a:solidFill>
              </a:rPr>
              <a:t>O</a:t>
            </a:r>
            <a:endParaRPr kumimoji="1" lang="ja-JP" altLang="en-US" b="1" dirty="0">
              <a:solidFill>
                <a:schemeClr val="bg1"/>
              </a:solidFill>
            </a:endParaRPr>
          </a:p>
        </p:txBody>
      </p:sp>
      <p:sp>
        <p:nvSpPr>
          <p:cNvPr id="123" name="テキスト ボックス 122">
            <a:extLst>
              <a:ext uri="{FF2B5EF4-FFF2-40B4-BE49-F238E27FC236}">
                <a16:creationId xmlns:a16="http://schemas.microsoft.com/office/drawing/2014/main" id="{25445DDB-4576-46A4-88D7-840001135FA9}"/>
              </a:ext>
            </a:extLst>
          </p:cNvPr>
          <p:cNvSpPr txBox="1"/>
          <p:nvPr/>
        </p:nvSpPr>
        <p:spPr>
          <a:xfrm>
            <a:off x="25957095" y="20436162"/>
            <a:ext cx="959047" cy="384721"/>
          </a:xfrm>
          <a:prstGeom prst="rect">
            <a:avLst/>
          </a:prstGeom>
          <a:noFill/>
        </p:spPr>
        <p:txBody>
          <a:bodyPr wrap="square" rtlCol="0">
            <a:spAutoFit/>
          </a:bodyPr>
          <a:lstStyle/>
          <a:p>
            <a:r>
              <a:rPr lang="en-US" altLang="ja-JP" b="1" dirty="0">
                <a:solidFill>
                  <a:schemeClr val="bg1"/>
                </a:solidFill>
              </a:rPr>
              <a:t>C</a:t>
            </a:r>
            <a:endParaRPr kumimoji="1" lang="ja-JP" altLang="en-US" b="1" dirty="0">
              <a:solidFill>
                <a:schemeClr val="bg1"/>
              </a:solidFill>
            </a:endParaRPr>
          </a:p>
        </p:txBody>
      </p:sp>
      <p:pic>
        <p:nvPicPr>
          <p:cNvPr id="22" name="図 21">
            <a:extLst>
              <a:ext uri="{FF2B5EF4-FFF2-40B4-BE49-F238E27FC236}">
                <a16:creationId xmlns:a16="http://schemas.microsoft.com/office/drawing/2014/main" id="{3B80D804-2A10-496C-9CA9-851568C44616}"/>
              </a:ext>
            </a:extLst>
          </p:cNvPr>
          <p:cNvPicPr>
            <a:picLocks noChangeAspect="1"/>
          </p:cNvPicPr>
          <p:nvPr/>
        </p:nvPicPr>
        <p:blipFill>
          <a:blip r:embed="rId24"/>
          <a:stretch>
            <a:fillRect/>
          </a:stretch>
        </p:blipFill>
        <p:spPr>
          <a:xfrm>
            <a:off x="14047149" y="27123970"/>
            <a:ext cx="2433385" cy="2316857"/>
          </a:xfrm>
          <a:prstGeom prst="rect">
            <a:avLst/>
          </a:prstGeom>
        </p:spPr>
      </p:pic>
      <p:pic>
        <p:nvPicPr>
          <p:cNvPr id="23" name="図 22">
            <a:extLst>
              <a:ext uri="{FF2B5EF4-FFF2-40B4-BE49-F238E27FC236}">
                <a16:creationId xmlns:a16="http://schemas.microsoft.com/office/drawing/2014/main" id="{DABD4D70-AF99-4110-8A5F-C69D4FE2B856}"/>
              </a:ext>
            </a:extLst>
          </p:cNvPr>
          <p:cNvPicPr>
            <a:picLocks noChangeAspect="1"/>
          </p:cNvPicPr>
          <p:nvPr/>
        </p:nvPicPr>
        <p:blipFill>
          <a:blip r:embed="rId25"/>
          <a:stretch>
            <a:fillRect/>
          </a:stretch>
        </p:blipFill>
        <p:spPr>
          <a:xfrm>
            <a:off x="17020881" y="27123970"/>
            <a:ext cx="2292879" cy="2421854"/>
          </a:xfrm>
          <a:prstGeom prst="rect">
            <a:avLst/>
          </a:prstGeom>
        </p:spPr>
      </p:pic>
      <p:pic>
        <p:nvPicPr>
          <p:cNvPr id="24" name="図 23">
            <a:extLst>
              <a:ext uri="{FF2B5EF4-FFF2-40B4-BE49-F238E27FC236}">
                <a16:creationId xmlns:a16="http://schemas.microsoft.com/office/drawing/2014/main" id="{1BC7205E-0743-457C-ABB6-1DB4A52550F0}"/>
              </a:ext>
            </a:extLst>
          </p:cNvPr>
          <p:cNvPicPr>
            <a:picLocks noChangeAspect="1"/>
          </p:cNvPicPr>
          <p:nvPr/>
        </p:nvPicPr>
        <p:blipFill>
          <a:blip r:embed="rId26"/>
          <a:stretch>
            <a:fillRect/>
          </a:stretch>
        </p:blipFill>
        <p:spPr>
          <a:xfrm>
            <a:off x="20026558" y="27107723"/>
            <a:ext cx="2299042" cy="2428768"/>
          </a:xfrm>
          <a:prstGeom prst="rect">
            <a:avLst/>
          </a:prstGeom>
        </p:spPr>
      </p:pic>
      <p:pic>
        <p:nvPicPr>
          <p:cNvPr id="25" name="図 24">
            <a:extLst>
              <a:ext uri="{FF2B5EF4-FFF2-40B4-BE49-F238E27FC236}">
                <a16:creationId xmlns:a16="http://schemas.microsoft.com/office/drawing/2014/main" id="{7449D05F-38A0-4887-97A4-E97248C7A4F8}"/>
              </a:ext>
            </a:extLst>
          </p:cNvPr>
          <p:cNvPicPr>
            <a:picLocks noChangeAspect="1"/>
          </p:cNvPicPr>
          <p:nvPr/>
        </p:nvPicPr>
        <p:blipFill>
          <a:blip r:embed="rId27"/>
          <a:stretch>
            <a:fillRect/>
          </a:stretch>
        </p:blipFill>
        <p:spPr>
          <a:xfrm>
            <a:off x="22949793" y="27080944"/>
            <a:ext cx="2191655" cy="2503687"/>
          </a:xfrm>
          <a:prstGeom prst="rect">
            <a:avLst/>
          </a:prstGeom>
        </p:spPr>
      </p:pic>
      <p:pic>
        <p:nvPicPr>
          <p:cNvPr id="26" name="図 25">
            <a:extLst>
              <a:ext uri="{FF2B5EF4-FFF2-40B4-BE49-F238E27FC236}">
                <a16:creationId xmlns:a16="http://schemas.microsoft.com/office/drawing/2014/main" id="{37990864-3492-4F03-A47A-E4AACD3309F3}"/>
              </a:ext>
            </a:extLst>
          </p:cNvPr>
          <p:cNvPicPr>
            <a:picLocks noChangeAspect="1"/>
          </p:cNvPicPr>
          <p:nvPr/>
        </p:nvPicPr>
        <p:blipFill>
          <a:blip r:embed="rId28"/>
          <a:stretch>
            <a:fillRect/>
          </a:stretch>
        </p:blipFill>
        <p:spPr>
          <a:xfrm>
            <a:off x="25842759" y="27107723"/>
            <a:ext cx="2174196" cy="2475352"/>
          </a:xfrm>
          <a:prstGeom prst="rect">
            <a:avLst/>
          </a:prstGeom>
        </p:spPr>
      </p:pic>
      <p:sp>
        <p:nvSpPr>
          <p:cNvPr id="129" name="テキスト ボックス 128">
            <a:extLst>
              <a:ext uri="{FF2B5EF4-FFF2-40B4-BE49-F238E27FC236}">
                <a16:creationId xmlns:a16="http://schemas.microsoft.com/office/drawing/2014/main" id="{F719ABEB-6762-4A12-82AA-751137F99032}"/>
              </a:ext>
            </a:extLst>
          </p:cNvPr>
          <p:cNvSpPr txBox="1"/>
          <p:nvPr/>
        </p:nvSpPr>
        <p:spPr>
          <a:xfrm>
            <a:off x="17113608" y="27190414"/>
            <a:ext cx="959047" cy="384721"/>
          </a:xfrm>
          <a:prstGeom prst="rect">
            <a:avLst/>
          </a:prstGeom>
          <a:noFill/>
        </p:spPr>
        <p:txBody>
          <a:bodyPr wrap="square" rtlCol="0">
            <a:spAutoFit/>
          </a:bodyPr>
          <a:lstStyle/>
          <a:p>
            <a:r>
              <a:rPr kumimoji="1" lang="en-US" altLang="ja-JP" b="1" dirty="0">
                <a:solidFill>
                  <a:schemeClr val="bg1"/>
                </a:solidFill>
              </a:rPr>
              <a:t>Pt</a:t>
            </a:r>
            <a:endParaRPr kumimoji="1" lang="ja-JP" altLang="en-US" b="1" dirty="0">
              <a:solidFill>
                <a:schemeClr val="bg1"/>
              </a:solidFill>
            </a:endParaRPr>
          </a:p>
        </p:txBody>
      </p:sp>
      <p:sp>
        <p:nvSpPr>
          <p:cNvPr id="130" name="テキスト ボックス 129">
            <a:extLst>
              <a:ext uri="{FF2B5EF4-FFF2-40B4-BE49-F238E27FC236}">
                <a16:creationId xmlns:a16="http://schemas.microsoft.com/office/drawing/2014/main" id="{23401CB7-2C95-4872-9065-B2D3894B3AE0}"/>
              </a:ext>
            </a:extLst>
          </p:cNvPr>
          <p:cNvSpPr txBox="1"/>
          <p:nvPr/>
        </p:nvSpPr>
        <p:spPr>
          <a:xfrm>
            <a:off x="20155201" y="27190923"/>
            <a:ext cx="959047" cy="384721"/>
          </a:xfrm>
          <a:prstGeom prst="rect">
            <a:avLst/>
          </a:prstGeom>
          <a:noFill/>
        </p:spPr>
        <p:txBody>
          <a:bodyPr wrap="square" rtlCol="0">
            <a:spAutoFit/>
          </a:bodyPr>
          <a:lstStyle/>
          <a:p>
            <a:r>
              <a:rPr lang="en-US" altLang="ja-JP" b="1" dirty="0">
                <a:solidFill>
                  <a:schemeClr val="bg1"/>
                </a:solidFill>
              </a:rPr>
              <a:t>Si</a:t>
            </a:r>
            <a:endParaRPr kumimoji="1" lang="ja-JP" altLang="en-US" b="1" dirty="0">
              <a:solidFill>
                <a:schemeClr val="bg1"/>
              </a:solidFill>
            </a:endParaRPr>
          </a:p>
        </p:txBody>
      </p:sp>
      <p:sp>
        <p:nvSpPr>
          <p:cNvPr id="131" name="テキスト ボックス 130">
            <a:extLst>
              <a:ext uri="{FF2B5EF4-FFF2-40B4-BE49-F238E27FC236}">
                <a16:creationId xmlns:a16="http://schemas.microsoft.com/office/drawing/2014/main" id="{D9A921AA-9272-45F4-9487-62C0685375B0}"/>
              </a:ext>
            </a:extLst>
          </p:cNvPr>
          <p:cNvSpPr txBox="1"/>
          <p:nvPr/>
        </p:nvSpPr>
        <p:spPr>
          <a:xfrm>
            <a:off x="23004682" y="27132964"/>
            <a:ext cx="959047" cy="384721"/>
          </a:xfrm>
          <a:prstGeom prst="rect">
            <a:avLst/>
          </a:prstGeom>
          <a:noFill/>
        </p:spPr>
        <p:txBody>
          <a:bodyPr wrap="square" rtlCol="0">
            <a:spAutoFit/>
          </a:bodyPr>
          <a:lstStyle/>
          <a:p>
            <a:r>
              <a:rPr lang="en-US" altLang="ja-JP" b="1" dirty="0">
                <a:solidFill>
                  <a:schemeClr val="bg1"/>
                </a:solidFill>
              </a:rPr>
              <a:t>O</a:t>
            </a:r>
            <a:endParaRPr kumimoji="1" lang="ja-JP" altLang="en-US" b="1" dirty="0">
              <a:solidFill>
                <a:schemeClr val="bg1"/>
              </a:solidFill>
            </a:endParaRPr>
          </a:p>
        </p:txBody>
      </p:sp>
      <p:sp>
        <p:nvSpPr>
          <p:cNvPr id="132" name="テキスト ボックス 131">
            <a:extLst>
              <a:ext uri="{FF2B5EF4-FFF2-40B4-BE49-F238E27FC236}">
                <a16:creationId xmlns:a16="http://schemas.microsoft.com/office/drawing/2014/main" id="{A4150C88-2198-4864-ADE4-B42D33DCAEAE}"/>
              </a:ext>
            </a:extLst>
          </p:cNvPr>
          <p:cNvSpPr txBox="1"/>
          <p:nvPr/>
        </p:nvSpPr>
        <p:spPr>
          <a:xfrm>
            <a:off x="25931770" y="27152939"/>
            <a:ext cx="959047" cy="384721"/>
          </a:xfrm>
          <a:prstGeom prst="rect">
            <a:avLst/>
          </a:prstGeom>
          <a:noFill/>
        </p:spPr>
        <p:txBody>
          <a:bodyPr wrap="square" rtlCol="0">
            <a:spAutoFit/>
          </a:bodyPr>
          <a:lstStyle/>
          <a:p>
            <a:r>
              <a:rPr lang="en-US" altLang="ja-JP" b="1" dirty="0">
                <a:solidFill>
                  <a:schemeClr val="bg1"/>
                </a:solidFill>
              </a:rPr>
              <a:t>C</a:t>
            </a:r>
            <a:endParaRPr kumimoji="1" lang="ja-JP" altLang="en-US" b="1" dirty="0">
              <a:solidFill>
                <a:schemeClr val="bg1"/>
              </a:solidFill>
            </a:endParaRPr>
          </a:p>
        </p:txBody>
      </p:sp>
      <p:sp>
        <p:nvSpPr>
          <p:cNvPr id="133" name="テキスト ボックス 132">
            <a:extLst>
              <a:ext uri="{FF2B5EF4-FFF2-40B4-BE49-F238E27FC236}">
                <a16:creationId xmlns:a16="http://schemas.microsoft.com/office/drawing/2014/main" id="{45B8CF82-BFB7-4519-A7D4-4060BF6DEA73}"/>
              </a:ext>
            </a:extLst>
          </p:cNvPr>
          <p:cNvSpPr txBox="1"/>
          <p:nvPr/>
        </p:nvSpPr>
        <p:spPr>
          <a:xfrm>
            <a:off x="14209425" y="29465212"/>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25nm</a:t>
            </a:r>
            <a:endParaRPr kumimoji="1" lang="ja-JP" altLang="en-US" sz="1000" dirty="0">
              <a:latin typeface="Times New Roman" panose="02020603050405020304" pitchFamily="18" charset="0"/>
              <a:cs typeface="Times New Roman" panose="02020603050405020304" pitchFamily="18" charset="0"/>
            </a:endParaRPr>
          </a:p>
        </p:txBody>
      </p:sp>
      <p:sp>
        <p:nvSpPr>
          <p:cNvPr id="134" name="テキスト ボックス 133">
            <a:extLst>
              <a:ext uri="{FF2B5EF4-FFF2-40B4-BE49-F238E27FC236}">
                <a16:creationId xmlns:a16="http://schemas.microsoft.com/office/drawing/2014/main" id="{069CBF1B-1A46-4621-9102-FD5C6EBA6CEE}"/>
              </a:ext>
            </a:extLst>
          </p:cNvPr>
          <p:cNvSpPr txBox="1"/>
          <p:nvPr/>
        </p:nvSpPr>
        <p:spPr>
          <a:xfrm>
            <a:off x="17135484" y="29560465"/>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25nm</a:t>
            </a:r>
            <a:endParaRPr kumimoji="1" lang="ja-JP" altLang="en-US" sz="1000" dirty="0">
              <a:latin typeface="Times New Roman" panose="02020603050405020304" pitchFamily="18" charset="0"/>
              <a:cs typeface="Times New Roman" panose="02020603050405020304" pitchFamily="18" charset="0"/>
            </a:endParaRPr>
          </a:p>
        </p:txBody>
      </p:sp>
      <p:sp>
        <p:nvSpPr>
          <p:cNvPr id="135" name="テキスト ボックス 134">
            <a:extLst>
              <a:ext uri="{FF2B5EF4-FFF2-40B4-BE49-F238E27FC236}">
                <a16:creationId xmlns:a16="http://schemas.microsoft.com/office/drawing/2014/main" id="{8A1C65AF-877F-4972-BB2E-CC8DF4F28C70}"/>
              </a:ext>
            </a:extLst>
          </p:cNvPr>
          <p:cNvSpPr txBox="1"/>
          <p:nvPr/>
        </p:nvSpPr>
        <p:spPr>
          <a:xfrm>
            <a:off x="20152600" y="29602296"/>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25nm</a:t>
            </a:r>
            <a:endParaRPr kumimoji="1" lang="ja-JP" altLang="en-US" sz="1000" dirty="0">
              <a:latin typeface="Times New Roman" panose="02020603050405020304" pitchFamily="18" charset="0"/>
              <a:cs typeface="Times New Roman" panose="02020603050405020304" pitchFamily="18" charset="0"/>
            </a:endParaRPr>
          </a:p>
        </p:txBody>
      </p:sp>
      <p:sp>
        <p:nvSpPr>
          <p:cNvPr id="136" name="テキスト ボックス 135">
            <a:extLst>
              <a:ext uri="{FF2B5EF4-FFF2-40B4-BE49-F238E27FC236}">
                <a16:creationId xmlns:a16="http://schemas.microsoft.com/office/drawing/2014/main" id="{931E6EAE-A8F8-42CD-B3D4-251DECD236EA}"/>
              </a:ext>
            </a:extLst>
          </p:cNvPr>
          <p:cNvSpPr txBox="1"/>
          <p:nvPr/>
        </p:nvSpPr>
        <p:spPr>
          <a:xfrm>
            <a:off x="23054126" y="29617806"/>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25nm</a:t>
            </a:r>
            <a:endParaRPr kumimoji="1" lang="ja-JP" altLang="en-US" sz="1000" dirty="0">
              <a:latin typeface="Times New Roman" panose="02020603050405020304" pitchFamily="18" charset="0"/>
              <a:cs typeface="Times New Roman" panose="02020603050405020304" pitchFamily="18" charset="0"/>
            </a:endParaRPr>
          </a:p>
        </p:txBody>
      </p:sp>
      <p:sp>
        <p:nvSpPr>
          <p:cNvPr id="137" name="テキスト ボックス 136">
            <a:extLst>
              <a:ext uri="{FF2B5EF4-FFF2-40B4-BE49-F238E27FC236}">
                <a16:creationId xmlns:a16="http://schemas.microsoft.com/office/drawing/2014/main" id="{FFBA4693-756C-473B-9222-1D214F035C8A}"/>
              </a:ext>
            </a:extLst>
          </p:cNvPr>
          <p:cNvSpPr txBox="1"/>
          <p:nvPr/>
        </p:nvSpPr>
        <p:spPr>
          <a:xfrm>
            <a:off x="25950565" y="29605825"/>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25nm</a:t>
            </a:r>
            <a:endParaRPr kumimoji="1" lang="ja-JP" altLang="en-US" sz="1000" dirty="0">
              <a:latin typeface="Times New Roman" panose="02020603050405020304" pitchFamily="18" charset="0"/>
              <a:cs typeface="Times New Roman" panose="02020603050405020304" pitchFamily="18" charset="0"/>
            </a:endParaRPr>
          </a:p>
        </p:txBody>
      </p:sp>
      <p:pic>
        <p:nvPicPr>
          <p:cNvPr id="138" name="図 137">
            <a:extLst>
              <a:ext uri="{FF2B5EF4-FFF2-40B4-BE49-F238E27FC236}">
                <a16:creationId xmlns:a16="http://schemas.microsoft.com/office/drawing/2014/main" id="{DD5534F7-A819-4B8D-B31C-5C33A18DE9C3}"/>
              </a:ext>
            </a:extLst>
          </p:cNvPr>
          <p:cNvPicPr/>
          <p:nvPr/>
        </p:nvPicPr>
        <p:blipFill>
          <a:blip r:embed="rId29" cstate="print">
            <a:extLst>
              <a:ext uri="{28A0092B-C50C-407E-A947-70E740481C1C}">
                <a14:useLocalDpi xmlns:a14="http://schemas.microsoft.com/office/drawing/2010/main" val="0"/>
              </a:ext>
            </a:extLst>
          </a:blip>
          <a:stretch>
            <a:fillRect/>
          </a:stretch>
        </p:blipFill>
        <p:spPr>
          <a:xfrm>
            <a:off x="14093409" y="34096870"/>
            <a:ext cx="2387125" cy="2386340"/>
          </a:xfrm>
          <a:prstGeom prst="rect">
            <a:avLst/>
          </a:prstGeom>
        </p:spPr>
      </p:pic>
      <p:sp>
        <p:nvSpPr>
          <p:cNvPr id="139" name="テキスト ボックス 138">
            <a:extLst>
              <a:ext uri="{FF2B5EF4-FFF2-40B4-BE49-F238E27FC236}">
                <a16:creationId xmlns:a16="http://schemas.microsoft.com/office/drawing/2014/main" id="{CEC8B162-2FAB-4CB7-964C-F629C463EB4A}"/>
              </a:ext>
            </a:extLst>
          </p:cNvPr>
          <p:cNvSpPr txBox="1"/>
          <p:nvPr/>
        </p:nvSpPr>
        <p:spPr>
          <a:xfrm>
            <a:off x="15492334" y="36490881"/>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200nm</a:t>
            </a:r>
            <a:endParaRPr kumimoji="1" lang="ja-JP" altLang="en-US" sz="1000" dirty="0">
              <a:latin typeface="Times New Roman" panose="02020603050405020304" pitchFamily="18" charset="0"/>
              <a:cs typeface="Times New Roman" panose="02020603050405020304" pitchFamily="18" charset="0"/>
            </a:endParaRPr>
          </a:p>
        </p:txBody>
      </p:sp>
      <p:pic>
        <p:nvPicPr>
          <p:cNvPr id="27" name="図 26">
            <a:extLst>
              <a:ext uri="{FF2B5EF4-FFF2-40B4-BE49-F238E27FC236}">
                <a16:creationId xmlns:a16="http://schemas.microsoft.com/office/drawing/2014/main" id="{37D5739D-397F-4FE8-B5FF-7D9D31B032FD}"/>
              </a:ext>
            </a:extLst>
          </p:cNvPr>
          <p:cNvPicPr>
            <a:picLocks noChangeAspect="1"/>
          </p:cNvPicPr>
          <p:nvPr/>
        </p:nvPicPr>
        <p:blipFill>
          <a:blip r:embed="rId30"/>
          <a:stretch>
            <a:fillRect/>
          </a:stretch>
        </p:blipFill>
        <p:spPr>
          <a:xfrm>
            <a:off x="16863664" y="34089901"/>
            <a:ext cx="2607312" cy="2500892"/>
          </a:xfrm>
          <a:prstGeom prst="rect">
            <a:avLst/>
          </a:prstGeom>
        </p:spPr>
      </p:pic>
      <p:pic>
        <p:nvPicPr>
          <p:cNvPr id="28" name="図 27">
            <a:extLst>
              <a:ext uri="{FF2B5EF4-FFF2-40B4-BE49-F238E27FC236}">
                <a16:creationId xmlns:a16="http://schemas.microsoft.com/office/drawing/2014/main" id="{ACE10332-93D1-44CA-83F8-BD3F21010D6B}"/>
              </a:ext>
            </a:extLst>
          </p:cNvPr>
          <p:cNvPicPr>
            <a:picLocks noChangeAspect="1"/>
          </p:cNvPicPr>
          <p:nvPr/>
        </p:nvPicPr>
        <p:blipFill>
          <a:blip r:embed="rId31"/>
          <a:stretch>
            <a:fillRect/>
          </a:stretch>
        </p:blipFill>
        <p:spPr>
          <a:xfrm>
            <a:off x="19863050" y="34124205"/>
            <a:ext cx="2527491" cy="2466588"/>
          </a:xfrm>
          <a:prstGeom prst="rect">
            <a:avLst/>
          </a:prstGeom>
        </p:spPr>
      </p:pic>
      <p:pic>
        <p:nvPicPr>
          <p:cNvPr id="29" name="図 28">
            <a:extLst>
              <a:ext uri="{FF2B5EF4-FFF2-40B4-BE49-F238E27FC236}">
                <a16:creationId xmlns:a16="http://schemas.microsoft.com/office/drawing/2014/main" id="{851C74AD-DB97-4636-883E-C2C4511E0B53}"/>
              </a:ext>
            </a:extLst>
          </p:cNvPr>
          <p:cNvPicPr>
            <a:picLocks noChangeAspect="1"/>
          </p:cNvPicPr>
          <p:nvPr/>
        </p:nvPicPr>
        <p:blipFill>
          <a:blip r:embed="rId32"/>
          <a:stretch>
            <a:fillRect/>
          </a:stretch>
        </p:blipFill>
        <p:spPr>
          <a:xfrm>
            <a:off x="22773737" y="34060788"/>
            <a:ext cx="2521025" cy="2530005"/>
          </a:xfrm>
          <a:prstGeom prst="rect">
            <a:avLst/>
          </a:prstGeom>
        </p:spPr>
      </p:pic>
      <p:pic>
        <p:nvPicPr>
          <p:cNvPr id="30" name="図 29">
            <a:extLst>
              <a:ext uri="{FF2B5EF4-FFF2-40B4-BE49-F238E27FC236}">
                <a16:creationId xmlns:a16="http://schemas.microsoft.com/office/drawing/2014/main" id="{772D8A89-574F-4FCD-9B8A-0F134827471D}"/>
              </a:ext>
            </a:extLst>
          </p:cNvPr>
          <p:cNvPicPr>
            <a:picLocks noChangeAspect="1"/>
          </p:cNvPicPr>
          <p:nvPr/>
        </p:nvPicPr>
        <p:blipFill>
          <a:blip r:embed="rId33"/>
          <a:stretch>
            <a:fillRect/>
          </a:stretch>
        </p:blipFill>
        <p:spPr>
          <a:xfrm>
            <a:off x="25777236" y="34089901"/>
            <a:ext cx="2277811" cy="2471985"/>
          </a:xfrm>
          <a:prstGeom prst="rect">
            <a:avLst/>
          </a:prstGeom>
        </p:spPr>
      </p:pic>
      <p:sp>
        <p:nvSpPr>
          <p:cNvPr id="144" name="テキスト ボックス 143">
            <a:extLst>
              <a:ext uri="{FF2B5EF4-FFF2-40B4-BE49-F238E27FC236}">
                <a16:creationId xmlns:a16="http://schemas.microsoft.com/office/drawing/2014/main" id="{A163C570-8615-4306-88B7-80941940C6C8}"/>
              </a:ext>
            </a:extLst>
          </p:cNvPr>
          <p:cNvSpPr txBox="1"/>
          <p:nvPr/>
        </p:nvSpPr>
        <p:spPr>
          <a:xfrm>
            <a:off x="17131344" y="36597764"/>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200nm</a:t>
            </a:r>
            <a:endParaRPr kumimoji="1" lang="ja-JP" altLang="en-US" sz="1000" dirty="0">
              <a:latin typeface="Times New Roman" panose="02020603050405020304" pitchFamily="18" charset="0"/>
              <a:cs typeface="Times New Roman" panose="02020603050405020304" pitchFamily="18" charset="0"/>
            </a:endParaRPr>
          </a:p>
        </p:txBody>
      </p:sp>
      <p:sp>
        <p:nvSpPr>
          <p:cNvPr id="145" name="テキスト ボックス 144">
            <a:extLst>
              <a:ext uri="{FF2B5EF4-FFF2-40B4-BE49-F238E27FC236}">
                <a16:creationId xmlns:a16="http://schemas.microsoft.com/office/drawing/2014/main" id="{24CCE861-98E2-4E29-AC6A-9653FF228D30}"/>
              </a:ext>
            </a:extLst>
          </p:cNvPr>
          <p:cNvSpPr txBox="1"/>
          <p:nvPr/>
        </p:nvSpPr>
        <p:spPr>
          <a:xfrm>
            <a:off x="20151756" y="36599961"/>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200nm</a:t>
            </a:r>
            <a:endParaRPr kumimoji="1" lang="ja-JP" altLang="en-US" sz="1000" dirty="0">
              <a:latin typeface="Times New Roman" panose="02020603050405020304" pitchFamily="18" charset="0"/>
              <a:cs typeface="Times New Roman" panose="02020603050405020304" pitchFamily="18" charset="0"/>
            </a:endParaRPr>
          </a:p>
        </p:txBody>
      </p:sp>
      <p:sp>
        <p:nvSpPr>
          <p:cNvPr id="146" name="テキスト ボックス 145">
            <a:extLst>
              <a:ext uri="{FF2B5EF4-FFF2-40B4-BE49-F238E27FC236}">
                <a16:creationId xmlns:a16="http://schemas.microsoft.com/office/drawing/2014/main" id="{273C7041-D691-4CCF-AC2C-7480A4EE90EE}"/>
              </a:ext>
            </a:extLst>
          </p:cNvPr>
          <p:cNvSpPr txBox="1"/>
          <p:nvPr/>
        </p:nvSpPr>
        <p:spPr>
          <a:xfrm>
            <a:off x="23054126" y="36600089"/>
            <a:ext cx="624190" cy="249004"/>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200nm</a:t>
            </a:r>
            <a:endParaRPr kumimoji="1" lang="ja-JP" altLang="en-US" sz="1000" dirty="0">
              <a:latin typeface="Times New Roman" panose="02020603050405020304" pitchFamily="18" charset="0"/>
              <a:cs typeface="Times New Roman" panose="02020603050405020304" pitchFamily="18" charset="0"/>
            </a:endParaRPr>
          </a:p>
        </p:txBody>
      </p:sp>
      <p:sp>
        <p:nvSpPr>
          <p:cNvPr id="147" name="テキスト ボックス 146">
            <a:extLst>
              <a:ext uri="{FF2B5EF4-FFF2-40B4-BE49-F238E27FC236}">
                <a16:creationId xmlns:a16="http://schemas.microsoft.com/office/drawing/2014/main" id="{D19D1515-99B4-403B-8D33-CF5A159DCAF9}"/>
              </a:ext>
            </a:extLst>
          </p:cNvPr>
          <p:cNvSpPr txBox="1"/>
          <p:nvPr/>
        </p:nvSpPr>
        <p:spPr>
          <a:xfrm>
            <a:off x="26080420" y="36562549"/>
            <a:ext cx="661746" cy="246221"/>
          </a:xfrm>
          <a:prstGeom prst="rect">
            <a:avLst/>
          </a:prstGeom>
          <a:noFill/>
        </p:spPr>
        <p:txBody>
          <a:bodyPr wrap="square" rtlCol="0">
            <a:spAutoFit/>
          </a:bodyPr>
          <a:lstStyle/>
          <a:p>
            <a:r>
              <a:rPr kumimoji="1" lang="en-US" altLang="ja-JP" sz="1000" dirty="0">
                <a:latin typeface="Times New Roman" panose="02020603050405020304" pitchFamily="18" charset="0"/>
                <a:cs typeface="Times New Roman" panose="02020603050405020304" pitchFamily="18" charset="0"/>
              </a:rPr>
              <a:t>200nm</a:t>
            </a:r>
            <a:endParaRPr kumimoji="1" lang="ja-JP" altLang="en-US" sz="1000" dirty="0">
              <a:latin typeface="Times New Roman" panose="02020603050405020304" pitchFamily="18" charset="0"/>
              <a:cs typeface="Times New Roman" panose="02020603050405020304" pitchFamily="18" charset="0"/>
            </a:endParaRPr>
          </a:p>
        </p:txBody>
      </p:sp>
      <p:sp>
        <p:nvSpPr>
          <p:cNvPr id="148" name="テキスト ボックス 147">
            <a:extLst>
              <a:ext uri="{FF2B5EF4-FFF2-40B4-BE49-F238E27FC236}">
                <a16:creationId xmlns:a16="http://schemas.microsoft.com/office/drawing/2014/main" id="{8C6967FE-2831-4095-862C-16FCD951C083}"/>
              </a:ext>
            </a:extLst>
          </p:cNvPr>
          <p:cNvSpPr txBox="1"/>
          <p:nvPr/>
        </p:nvSpPr>
        <p:spPr>
          <a:xfrm>
            <a:off x="17008003" y="34149584"/>
            <a:ext cx="959047" cy="384721"/>
          </a:xfrm>
          <a:prstGeom prst="rect">
            <a:avLst/>
          </a:prstGeom>
          <a:noFill/>
        </p:spPr>
        <p:txBody>
          <a:bodyPr wrap="square" rtlCol="0">
            <a:spAutoFit/>
          </a:bodyPr>
          <a:lstStyle/>
          <a:p>
            <a:r>
              <a:rPr kumimoji="1" lang="en-US" altLang="ja-JP" b="1" dirty="0">
                <a:solidFill>
                  <a:schemeClr val="bg1"/>
                </a:solidFill>
              </a:rPr>
              <a:t>P</a:t>
            </a:r>
            <a:r>
              <a:rPr kumimoji="1" lang="ja-JP" altLang="en-US" b="1" dirty="0">
                <a:solidFill>
                  <a:schemeClr val="bg1"/>
                </a:solidFill>
              </a:rPr>
              <a:t>ｄ</a:t>
            </a:r>
          </a:p>
        </p:txBody>
      </p:sp>
      <p:sp>
        <p:nvSpPr>
          <p:cNvPr id="149" name="テキスト ボックス 148">
            <a:extLst>
              <a:ext uri="{FF2B5EF4-FFF2-40B4-BE49-F238E27FC236}">
                <a16:creationId xmlns:a16="http://schemas.microsoft.com/office/drawing/2014/main" id="{EFB90BCC-9E1A-45AD-80E7-2EC36D9EC191}"/>
              </a:ext>
            </a:extLst>
          </p:cNvPr>
          <p:cNvSpPr txBox="1"/>
          <p:nvPr/>
        </p:nvSpPr>
        <p:spPr>
          <a:xfrm>
            <a:off x="20012042" y="34216168"/>
            <a:ext cx="959047" cy="384721"/>
          </a:xfrm>
          <a:prstGeom prst="rect">
            <a:avLst/>
          </a:prstGeom>
          <a:noFill/>
        </p:spPr>
        <p:txBody>
          <a:bodyPr wrap="square" rtlCol="0">
            <a:spAutoFit/>
          </a:bodyPr>
          <a:lstStyle/>
          <a:p>
            <a:r>
              <a:rPr lang="en-US" altLang="ja-JP" b="1" dirty="0">
                <a:solidFill>
                  <a:schemeClr val="bg1"/>
                </a:solidFill>
              </a:rPr>
              <a:t>Si</a:t>
            </a:r>
            <a:endParaRPr kumimoji="1" lang="ja-JP" altLang="en-US" b="1" dirty="0">
              <a:solidFill>
                <a:schemeClr val="bg1"/>
              </a:solidFill>
            </a:endParaRPr>
          </a:p>
        </p:txBody>
      </p:sp>
      <p:sp>
        <p:nvSpPr>
          <p:cNvPr id="150" name="テキスト ボックス 149">
            <a:extLst>
              <a:ext uri="{FF2B5EF4-FFF2-40B4-BE49-F238E27FC236}">
                <a16:creationId xmlns:a16="http://schemas.microsoft.com/office/drawing/2014/main" id="{59EC1DF1-77E5-4B2D-987B-E9F1040C66E8}"/>
              </a:ext>
            </a:extLst>
          </p:cNvPr>
          <p:cNvSpPr txBox="1"/>
          <p:nvPr/>
        </p:nvSpPr>
        <p:spPr>
          <a:xfrm>
            <a:off x="22895636" y="34149584"/>
            <a:ext cx="959047" cy="384721"/>
          </a:xfrm>
          <a:prstGeom prst="rect">
            <a:avLst/>
          </a:prstGeom>
          <a:noFill/>
        </p:spPr>
        <p:txBody>
          <a:bodyPr wrap="square" rtlCol="0">
            <a:spAutoFit/>
          </a:bodyPr>
          <a:lstStyle/>
          <a:p>
            <a:r>
              <a:rPr lang="en-US" altLang="ja-JP" b="1" dirty="0">
                <a:solidFill>
                  <a:schemeClr val="bg1"/>
                </a:solidFill>
              </a:rPr>
              <a:t>O</a:t>
            </a:r>
            <a:endParaRPr kumimoji="1" lang="ja-JP" altLang="en-US" b="1" dirty="0">
              <a:solidFill>
                <a:schemeClr val="bg1"/>
              </a:solidFill>
            </a:endParaRPr>
          </a:p>
        </p:txBody>
      </p:sp>
      <p:sp>
        <p:nvSpPr>
          <p:cNvPr id="151" name="テキスト ボックス 150">
            <a:extLst>
              <a:ext uri="{FF2B5EF4-FFF2-40B4-BE49-F238E27FC236}">
                <a16:creationId xmlns:a16="http://schemas.microsoft.com/office/drawing/2014/main" id="{03B41FA7-28F8-4298-BF0A-D0A3E82B4290}"/>
              </a:ext>
            </a:extLst>
          </p:cNvPr>
          <p:cNvSpPr txBox="1"/>
          <p:nvPr/>
        </p:nvSpPr>
        <p:spPr>
          <a:xfrm>
            <a:off x="25868732" y="34151445"/>
            <a:ext cx="959047" cy="384721"/>
          </a:xfrm>
          <a:prstGeom prst="rect">
            <a:avLst/>
          </a:prstGeom>
          <a:noFill/>
        </p:spPr>
        <p:txBody>
          <a:bodyPr wrap="square" rtlCol="0">
            <a:spAutoFit/>
          </a:bodyPr>
          <a:lstStyle/>
          <a:p>
            <a:r>
              <a:rPr lang="en-US" altLang="ja-JP" b="1" dirty="0">
                <a:solidFill>
                  <a:schemeClr val="bg1"/>
                </a:solidFill>
              </a:rPr>
              <a:t>C</a:t>
            </a:r>
            <a:endParaRPr kumimoji="1" lang="ja-JP" altLang="en-US" b="1" dirty="0">
              <a:solidFill>
                <a:schemeClr val="bg1"/>
              </a:solidFill>
            </a:endParaRPr>
          </a:p>
        </p:txBody>
      </p:sp>
      <p:pic>
        <p:nvPicPr>
          <p:cNvPr id="231" name="図 230">
            <a:extLst>
              <a:ext uri="{FF2B5EF4-FFF2-40B4-BE49-F238E27FC236}">
                <a16:creationId xmlns:a16="http://schemas.microsoft.com/office/drawing/2014/main" id="{1C36DC46-C47D-4467-A2D2-1A44F74A0C13}"/>
              </a:ext>
            </a:extLst>
          </p:cNvPr>
          <p:cNvPicPr>
            <a:picLocks noChangeAspect="1"/>
          </p:cNvPicPr>
          <p:nvPr/>
        </p:nvPicPr>
        <p:blipFill>
          <a:blip r:embed="rId34"/>
          <a:stretch>
            <a:fillRect/>
          </a:stretch>
        </p:blipFill>
        <p:spPr>
          <a:xfrm>
            <a:off x="26327499" y="23921740"/>
            <a:ext cx="1656929" cy="1225523"/>
          </a:xfrm>
          <a:prstGeom prst="rect">
            <a:avLst/>
          </a:prstGeom>
        </p:spPr>
      </p:pic>
      <p:pic>
        <p:nvPicPr>
          <p:cNvPr id="234" name="図 233">
            <a:extLst>
              <a:ext uri="{FF2B5EF4-FFF2-40B4-BE49-F238E27FC236}">
                <a16:creationId xmlns:a16="http://schemas.microsoft.com/office/drawing/2014/main" id="{991405D1-5D9B-427A-A579-2E427AB2D2A0}"/>
              </a:ext>
            </a:extLst>
          </p:cNvPr>
          <p:cNvPicPr>
            <a:picLocks noChangeAspect="1"/>
          </p:cNvPicPr>
          <p:nvPr/>
        </p:nvPicPr>
        <p:blipFill>
          <a:blip r:embed="rId35"/>
          <a:stretch>
            <a:fillRect/>
          </a:stretch>
        </p:blipFill>
        <p:spPr>
          <a:xfrm>
            <a:off x="26327033" y="25443710"/>
            <a:ext cx="1609459" cy="1206427"/>
          </a:xfrm>
          <a:prstGeom prst="rect">
            <a:avLst/>
          </a:prstGeom>
        </p:spPr>
      </p:pic>
      <p:sp>
        <p:nvSpPr>
          <p:cNvPr id="154" name="テキスト ボックス 153">
            <a:extLst>
              <a:ext uri="{FF2B5EF4-FFF2-40B4-BE49-F238E27FC236}">
                <a16:creationId xmlns:a16="http://schemas.microsoft.com/office/drawing/2014/main" id="{51F29A9E-76E6-4A7E-B763-9B82A3073E81}"/>
              </a:ext>
            </a:extLst>
          </p:cNvPr>
          <p:cNvSpPr txBox="1"/>
          <p:nvPr/>
        </p:nvSpPr>
        <p:spPr>
          <a:xfrm>
            <a:off x="27940177" y="23894293"/>
            <a:ext cx="569354"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陽極</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155" name="テキスト ボックス 154">
            <a:extLst>
              <a:ext uri="{FF2B5EF4-FFF2-40B4-BE49-F238E27FC236}">
                <a16:creationId xmlns:a16="http://schemas.microsoft.com/office/drawing/2014/main" id="{C20DDC01-B2F4-404F-A26C-10E2FCAF1875}"/>
              </a:ext>
            </a:extLst>
          </p:cNvPr>
          <p:cNvSpPr txBox="1"/>
          <p:nvPr/>
        </p:nvSpPr>
        <p:spPr>
          <a:xfrm>
            <a:off x="27947218" y="25412256"/>
            <a:ext cx="569354"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陰極</a:t>
            </a:r>
            <a:endParaRPr kumimoji="1" lang="ja-JP" altLang="en-US" sz="1400" b="1" dirty="0">
              <a:latin typeface="HG丸ｺﾞｼｯｸM-PRO" panose="020F0600000000000000" pitchFamily="50" charset="-128"/>
              <a:ea typeface="HG丸ｺﾞｼｯｸM-PRO" panose="020F0600000000000000" pitchFamily="50" charset="-128"/>
            </a:endParaRPr>
          </a:p>
        </p:txBody>
      </p:sp>
      <p:pic>
        <p:nvPicPr>
          <p:cNvPr id="236" name="図 235">
            <a:extLst>
              <a:ext uri="{FF2B5EF4-FFF2-40B4-BE49-F238E27FC236}">
                <a16:creationId xmlns:a16="http://schemas.microsoft.com/office/drawing/2014/main" id="{7B331225-366B-4D03-A025-0DBF5F47BAC3}"/>
              </a:ext>
            </a:extLst>
          </p:cNvPr>
          <p:cNvPicPr>
            <a:picLocks noChangeAspect="1"/>
          </p:cNvPicPr>
          <p:nvPr/>
        </p:nvPicPr>
        <p:blipFill>
          <a:blip r:embed="rId36"/>
          <a:stretch>
            <a:fillRect/>
          </a:stretch>
        </p:blipFill>
        <p:spPr>
          <a:xfrm>
            <a:off x="26080420" y="30994440"/>
            <a:ext cx="1752441" cy="1302725"/>
          </a:xfrm>
          <a:prstGeom prst="rect">
            <a:avLst/>
          </a:prstGeom>
        </p:spPr>
      </p:pic>
      <p:pic>
        <p:nvPicPr>
          <p:cNvPr id="238" name="図 237">
            <a:extLst>
              <a:ext uri="{FF2B5EF4-FFF2-40B4-BE49-F238E27FC236}">
                <a16:creationId xmlns:a16="http://schemas.microsoft.com/office/drawing/2014/main" id="{D2231E54-4311-4886-A0FF-7041A465B7BF}"/>
              </a:ext>
            </a:extLst>
          </p:cNvPr>
          <p:cNvPicPr>
            <a:picLocks noChangeAspect="1"/>
          </p:cNvPicPr>
          <p:nvPr/>
        </p:nvPicPr>
        <p:blipFill>
          <a:blip r:embed="rId37"/>
          <a:stretch>
            <a:fillRect/>
          </a:stretch>
        </p:blipFill>
        <p:spPr>
          <a:xfrm>
            <a:off x="26080420" y="32466090"/>
            <a:ext cx="1758219" cy="1314194"/>
          </a:xfrm>
          <a:prstGeom prst="rect">
            <a:avLst/>
          </a:prstGeom>
        </p:spPr>
      </p:pic>
      <p:sp>
        <p:nvSpPr>
          <p:cNvPr id="158" name="テキスト ボックス 157">
            <a:extLst>
              <a:ext uri="{FF2B5EF4-FFF2-40B4-BE49-F238E27FC236}">
                <a16:creationId xmlns:a16="http://schemas.microsoft.com/office/drawing/2014/main" id="{0E1ABB9E-9588-444B-BA59-CA3DF0EDF08F}"/>
              </a:ext>
            </a:extLst>
          </p:cNvPr>
          <p:cNvSpPr txBox="1"/>
          <p:nvPr/>
        </p:nvSpPr>
        <p:spPr>
          <a:xfrm>
            <a:off x="27902217" y="30958161"/>
            <a:ext cx="569354"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陽極</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159" name="テキスト ボックス 158">
            <a:extLst>
              <a:ext uri="{FF2B5EF4-FFF2-40B4-BE49-F238E27FC236}">
                <a16:creationId xmlns:a16="http://schemas.microsoft.com/office/drawing/2014/main" id="{F3A7627A-49A7-429F-AB96-B82100A98A69}"/>
              </a:ext>
            </a:extLst>
          </p:cNvPr>
          <p:cNvSpPr txBox="1"/>
          <p:nvPr/>
        </p:nvSpPr>
        <p:spPr>
          <a:xfrm>
            <a:off x="27902217" y="32466090"/>
            <a:ext cx="569354"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陰極</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248" name="正方形/長方形 247">
            <a:extLst>
              <a:ext uri="{FF2B5EF4-FFF2-40B4-BE49-F238E27FC236}">
                <a16:creationId xmlns:a16="http://schemas.microsoft.com/office/drawing/2014/main" id="{2D22C3EC-4E03-4FCB-BF23-49BBE9007B9E}"/>
              </a:ext>
            </a:extLst>
          </p:cNvPr>
          <p:cNvSpPr/>
          <p:nvPr/>
        </p:nvSpPr>
        <p:spPr bwMode="auto">
          <a:xfrm>
            <a:off x="26411293" y="24924411"/>
            <a:ext cx="214372" cy="148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cxnSp>
        <p:nvCxnSpPr>
          <p:cNvPr id="169" name="直線コネクタ 168">
            <a:extLst>
              <a:ext uri="{FF2B5EF4-FFF2-40B4-BE49-F238E27FC236}">
                <a16:creationId xmlns:a16="http://schemas.microsoft.com/office/drawing/2014/main" id="{A58C7100-A6A5-4B86-8706-73AB223FE195}"/>
              </a:ext>
            </a:extLst>
          </p:cNvPr>
          <p:cNvCxnSpPr>
            <a:cxnSpLocks/>
          </p:cNvCxnSpPr>
          <p:nvPr/>
        </p:nvCxnSpPr>
        <p:spPr>
          <a:xfrm>
            <a:off x="26429914" y="25036137"/>
            <a:ext cx="1771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正方形/長方形 170">
            <a:extLst>
              <a:ext uri="{FF2B5EF4-FFF2-40B4-BE49-F238E27FC236}">
                <a16:creationId xmlns:a16="http://schemas.microsoft.com/office/drawing/2014/main" id="{B2F7ACB3-2B28-487F-AD9C-E017B0698A16}"/>
              </a:ext>
            </a:extLst>
          </p:cNvPr>
          <p:cNvSpPr/>
          <p:nvPr/>
        </p:nvSpPr>
        <p:spPr bwMode="auto">
          <a:xfrm>
            <a:off x="26388102" y="26423947"/>
            <a:ext cx="214372" cy="148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cxnSp>
        <p:nvCxnSpPr>
          <p:cNvPr id="172" name="直線コネクタ 171">
            <a:extLst>
              <a:ext uri="{FF2B5EF4-FFF2-40B4-BE49-F238E27FC236}">
                <a16:creationId xmlns:a16="http://schemas.microsoft.com/office/drawing/2014/main" id="{61668FD8-C7D3-48EE-8C29-FF138F1BCAF1}"/>
              </a:ext>
            </a:extLst>
          </p:cNvPr>
          <p:cNvCxnSpPr>
            <a:cxnSpLocks/>
          </p:cNvCxnSpPr>
          <p:nvPr/>
        </p:nvCxnSpPr>
        <p:spPr>
          <a:xfrm>
            <a:off x="26406723" y="26536748"/>
            <a:ext cx="1771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テキスト ボックス 253">
            <a:extLst>
              <a:ext uri="{FF2B5EF4-FFF2-40B4-BE49-F238E27FC236}">
                <a16:creationId xmlns:a16="http://schemas.microsoft.com/office/drawing/2014/main" id="{3E91B845-B576-4511-836D-1776199D0532}"/>
              </a:ext>
            </a:extLst>
          </p:cNvPr>
          <p:cNvSpPr txBox="1"/>
          <p:nvPr/>
        </p:nvSpPr>
        <p:spPr>
          <a:xfrm>
            <a:off x="26340908" y="24882475"/>
            <a:ext cx="800793" cy="184666"/>
          </a:xfrm>
          <a:prstGeom prst="rect">
            <a:avLst/>
          </a:prstGeom>
          <a:noFill/>
        </p:spPr>
        <p:txBody>
          <a:bodyPr wrap="square" rtlCol="0">
            <a:spAutoFit/>
          </a:bodyPr>
          <a:lstStyle/>
          <a:p>
            <a:r>
              <a:rPr kumimoji="1" lang="en-US" altLang="ja-JP" sz="600" dirty="0">
                <a:latin typeface="Times New Roman" panose="02020603050405020304" pitchFamily="18" charset="0"/>
                <a:cs typeface="Times New Roman" panose="02020603050405020304" pitchFamily="18" charset="0"/>
              </a:rPr>
              <a:t>7μm</a:t>
            </a:r>
            <a:endParaRPr kumimoji="1" lang="ja-JP" altLang="en-US" sz="600" dirty="0">
              <a:latin typeface="Times New Roman" panose="02020603050405020304" pitchFamily="18" charset="0"/>
              <a:cs typeface="Times New Roman" panose="02020603050405020304" pitchFamily="18" charset="0"/>
            </a:endParaRPr>
          </a:p>
        </p:txBody>
      </p:sp>
      <p:sp>
        <p:nvSpPr>
          <p:cNvPr id="174" name="正方形/長方形 173">
            <a:extLst>
              <a:ext uri="{FF2B5EF4-FFF2-40B4-BE49-F238E27FC236}">
                <a16:creationId xmlns:a16="http://schemas.microsoft.com/office/drawing/2014/main" id="{742D7A1A-B2AC-4782-BE69-3CD1EB5075E6}"/>
              </a:ext>
            </a:extLst>
          </p:cNvPr>
          <p:cNvSpPr/>
          <p:nvPr/>
        </p:nvSpPr>
        <p:spPr bwMode="auto">
          <a:xfrm>
            <a:off x="26116703" y="32099900"/>
            <a:ext cx="214372" cy="148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cxnSp>
        <p:nvCxnSpPr>
          <p:cNvPr id="175" name="直線コネクタ 174">
            <a:extLst>
              <a:ext uri="{FF2B5EF4-FFF2-40B4-BE49-F238E27FC236}">
                <a16:creationId xmlns:a16="http://schemas.microsoft.com/office/drawing/2014/main" id="{7F11EE8F-FA95-43B2-BA85-1C363DFB4C32}"/>
              </a:ext>
            </a:extLst>
          </p:cNvPr>
          <p:cNvCxnSpPr>
            <a:cxnSpLocks/>
          </p:cNvCxnSpPr>
          <p:nvPr/>
        </p:nvCxnSpPr>
        <p:spPr>
          <a:xfrm>
            <a:off x="26146884" y="32204456"/>
            <a:ext cx="1540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正方形/長方形 175">
            <a:extLst>
              <a:ext uri="{FF2B5EF4-FFF2-40B4-BE49-F238E27FC236}">
                <a16:creationId xmlns:a16="http://schemas.microsoft.com/office/drawing/2014/main" id="{BCB6A41C-00D4-4979-91CD-0422D81792CF}"/>
              </a:ext>
            </a:extLst>
          </p:cNvPr>
          <p:cNvSpPr/>
          <p:nvPr/>
        </p:nvSpPr>
        <p:spPr bwMode="auto">
          <a:xfrm>
            <a:off x="26124856" y="33589253"/>
            <a:ext cx="214372" cy="148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cxnSp>
        <p:nvCxnSpPr>
          <p:cNvPr id="177" name="直線コネクタ 176">
            <a:extLst>
              <a:ext uri="{FF2B5EF4-FFF2-40B4-BE49-F238E27FC236}">
                <a16:creationId xmlns:a16="http://schemas.microsoft.com/office/drawing/2014/main" id="{15214D89-43CB-4642-A9A7-0435F0D41934}"/>
              </a:ext>
            </a:extLst>
          </p:cNvPr>
          <p:cNvCxnSpPr>
            <a:cxnSpLocks/>
          </p:cNvCxnSpPr>
          <p:nvPr/>
        </p:nvCxnSpPr>
        <p:spPr>
          <a:xfrm>
            <a:off x="26155037" y="33700787"/>
            <a:ext cx="1540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テキスト ボックス 177">
            <a:extLst>
              <a:ext uri="{FF2B5EF4-FFF2-40B4-BE49-F238E27FC236}">
                <a16:creationId xmlns:a16="http://schemas.microsoft.com/office/drawing/2014/main" id="{7BDC4964-4D63-4533-8DF8-855A27A41C1E}"/>
              </a:ext>
            </a:extLst>
          </p:cNvPr>
          <p:cNvSpPr txBox="1"/>
          <p:nvPr/>
        </p:nvSpPr>
        <p:spPr>
          <a:xfrm>
            <a:off x="26064036" y="32057102"/>
            <a:ext cx="347257" cy="184666"/>
          </a:xfrm>
          <a:prstGeom prst="rect">
            <a:avLst/>
          </a:prstGeom>
          <a:noFill/>
        </p:spPr>
        <p:txBody>
          <a:bodyPr wrap="square" rtlCol="0">
            <a:spAutoFit/>
          </a:bodyPr>
          <a:lstStyle/>
          <a:p>
            <a:r>
              <a:rPr kumimoji="1" lang="en-US" altLang="ja-JP" sz="600" dirty="0">
                <a:latin typeface="Times New Roman" panose="02020603050405020304" pitchFamily="18" charset="0"/>
                <a:cs typeface="Times New Roman" panose="02020603050405020304" pitchFamily="18" charset="0"/>
              </a:rPr>
              <a:t>7μm</a:t>
            </a:r>
            <a:endParaRPr kumimoji="1" lang="ja-JP" altLang="en-US" sz="600" dirty="0">
              <a:latin typeface="Times New Roman" panose="02020603050405020304" pitchFamily="18" charset="0"/>
              <a:cs typeface="Times New Roman" panose="02020603050405020304" pitchFamily="18" charset="0"/>
            </a:endParaRPr>
          </a:p>
        </p:txBody>
      </p:sp>
      <p:sp>
        <p:nvSpPr>
          <p:cNvPr id="180" name="テキスト ボックス 179">
            <a:extLst>
              <a:ext uri="{FF2B5EF4-FFF2-40B4-BE49-F238E27FC236}">
                <a16:creationId xmlns:a16="http://schemas.microsoft.com/office/drawing/2014/main" id="{4E63C280-0A1F-467C-9851-0802C4E7622B}"/>
              </a:ext>
            </a:extLst>
          </p:cNvPr>
          <p:cNvSpPr txBox="1"/>
          <p:nvPr/>
        </p:nvSpPr>
        <p:spPr>
          <a:xfrm>
            <a:off x="26058412" y="33545156"/>
            <a:ext cx="347257" cy="184666"/>
          </a:xfrm>
          <a:prstGeom prst="rect">
            <a:avLst/>
          </a:prstGeom>
          <a:noFill/>
        </p:spPr>
        <p:txBody>
          <a:bodyPr wrap="square" rtlCol="0">
            <a:spAutoFit/>
          </a:bodyPr>
          <a:lstStyle/>
          <a:p>
            <a:r>
              <a:rPr kumimoji="1" lang="en-US" altLang="ja-JP" sz="600" dirty="0">
                <a:latin typeface="Times New Roman" panose="02020603050405020304" pitchFamily="18" charset="0"/>
                <a:cs typeface="Times New Roman" panose="02020603050405020304" pitchFamily="18" charset="0"/>
              </a:rPr>
              <a:t>7μm</a:t>
            </a:r>
            <a:endParaRPr kumimoji="1" lang="ja-JP" altLang="en-US" sz="600" dirty="0">
              <a:latin typeface="Times New Roman" panose="02020603050405020304" pitchFamily="18" charset="0"/>
              <a:cs typeface="Times New Roman" panose="02020603050405020304" pitchFamily="18" charset="0"/>
            </a:endParaRPr>
          </a:p>
        </p:txBody>
      </p:sp>
      <p:sp>
        <p:nvSpPr>
          <p:cNvPr id="182" name="テキスト ボックス 181">
            <a:extLst>
              <a:ext uri="{FF2B5EF4-FFF2-40B4-BE49-F238E27FC236}">
                <a16:creationId xmlns:a16="http://schemas.microsoft.com/office/drawing/2014/main" id="{E38479BF-7378-4D95-AAAB-147191756DF9}"/>
              </a:ext>
            </a:extLst>
          </p:cNvPr>
          <p:cNvSpPr txBox="1"/>
          <p:nvPr/>
        </p:nvSpPr>
        <p:spPr>
          <a:xfrm>
            <a:off x="26330970" y="26377065"/>
            <a:ext cx="800793" cy="184666"/>
          </a:xfrm>
          <a:prstGeom prst="rect">
            <a:avLst/>
          </a:prstGeom>
          <a:noFill/>
        </p:spPr>
        <p:txBody>
          <a:bodyPr wrap="square" rtlCol="0">
            <a:spAutoFit/>
          </a:bodyPr>
          <a:lstStyle/>
          <a:p>
            <a:r>
              <a:rPr kumimoji="1" lang="en-US" altLang="ja-JP" sz="600" dirty="0">
                <a:latin typeface="Times New Roman" panose="02020603050405020304" pitchFamily="18" charset="0"/>
                <a:cs typeface="Times New Roman" panose="02020603050405020304" pitchFamily="18" charset="0"/>
              </a:rPr>
              <a:t>7μm</a:t>
            </a:r>
            <a:endParaRPr kumimoji="1" lang="ja-JP" altLang="en-US" sz="600" dirty="0">
              <a:latin typeface="Times New Roman" panose="02020603050405020304" pitchFamily="18" charset="0"/>
              <a:cs typeface="Times New Roman" panose="02020603050405020304" pitchFamily="18" charset="0"/>
            </a:endParaRPr>
          </a:p>
        </p:txBody>
      </p:sp>
      <p:pic>
        <p:nvPicPr>
          <p:cNvPr id="2050" name="図 2049">
            <a:extLst>
              <a:ext uri="{FF2B5EF4-FFF2-40B4-BE49-F238E27FC236}">
                <a16:creationId xmlns:a16="http://schemas.microsoft.com/office/drawing/2014/main" id="{FF74597B-0B1F-4632-A609-57BA42054829}"/>
              </a:ext>
            </a:extLst>
          </p:cNvPr>
          <p:cNvPicPr>
            <a:picLocks noChangeAspect="1"/>
          </p:cNvPicPr>
          <p:nvPr/>
        </p:nvPicPr>
        <p:blipFill>
          <a:blip r:embed="rId38"/>
          <a:stretch>
            <a:fillRect/>
          </a:stretch>
        </p:blipFill>
        <p:spPr>
          <a:xfrm>
            <a:off x="13790551" y="24416477"/>
            <a:ext cx="2659352" cy="2164200"/>
          </a:xfrm>
          <a:prstGeom prst="rect">
            <a:avLst/>
          </a:prstGeom>
        </p:spPr>
      </p:pic>
      <p:pic>
        <p:nvPicPr>
          <p:cNvPr id="2052" name="図 2051">
            <a:extLst>
              <a:ext uri="{FF2B5EF4-FFF2-40B4-BE49-F238E27FC236}">
                <a16:creationId xmlns:a16="http://schemas.microsoft.com/office/drawing/2014/main" id="{A03D59EA-D2DF-4E18-8583-B56F8A423143}"/>
              </a:ext>
            </a:extLst>
          </p:cNvPr>
          <p:cNvPicPr>
            <a:picLocks noChangeAspect="1"/>
          </p:cNvPicPr>
          <p:nvPr/>
        </p:nvPicPr>
        <p:blipFill>
          <a:blip r:embed="rId39"/>
          <a:stretch>
            <a:fillRect/>
          </a:stretch>
        </p:blipFill>
        <p:spPr>
          <a:xfrm>
            <a:off x="16881837" y="24376123"/>
            <a:ext cx="2585124" cy="2170583"/>
          </a:xfrm>
          <a:prstGeom prst="rect">
            <a:avLst/>
          </a:prstGeom>
        </p:spPr>
      </p:pic>
      <p:pic>
        <p:nvPicPr>
          <p:cNvPr id="2064" name="図 2063">
            <a:extLst>
              <a:ext uri="{FF2B5EF4-FFF2-40B4-BE49-F238E27FC236}">
                <a16:creationId xmlns:a16="http://schemas.microsoft.com/office/drawing/2014/main" id="{3EB073E5-3DCF-445E-B673-5DF8F8B385FF}"/>
              </a:ext>
            </a:extLst>
          </p:cNvPr>
          <p:cNvPicPr>
            <a:picLocks noChangeAspect="1"/>
          </p:cNvPicPr>
          <p:nvPr/>
        </p:nvPicPr>
        <p:blipFill>
          <a:blip r:embed="rId40"/>
          <a:stretch>
            <a:fillRect/>
          </a:stretch>
        </p:blipFill>
        <p:spPr>
          <a:xfrm>
            <a:off x="20026558" y="24337019"/>
            <a:ext cx="2578703" cy="2189242"/>
          </a:xfrm>
          <a:prstGeom prst="rect">
            <a:avLst/>
          </a:prstGeom>
        </p:spPr>
      </p:pic>
      <p:pic>
        <p:nvPicPr>
          <p:cNvPr id="2065" name="図 2064">
            <a:extLst>
              <a:ext uri="{FF2B5EF4-FFF2-40B4-BE49-F238E27FC236}">
                <a16:creationId xmlns:a16="http://schemas.microsoft.com/office/drawing/2014/main" id="{78CE45D5-079A-4901-A7CC-21940ED562D7}"/>
              </a:ext>
            </a:extLst>
          </p:cNvPr>
          <p:cNvPicPr>
            <a:picLocks noChangeAspect="1"/>
          </p:cNvPicPr>
          <p:nvPr/>
        </p:nvPicPr>
        <p:blipFill>
          <a:blip r:embed="rId41"/>
          <a:stretch>
            <a:fillRect/>
          </a:stretch>
        </p:blipFill>
        <p:spPr>
          <a:xfrm>
            <a:off x="23128461" y="24332487"/>
            <a:ext cx="2714298" cy="2222446"/>
          </a:xfrm>
          <a:prstGeom prst="rect">
            <a:avLst/>
          </a:prstGeom>
        </p:spPr>
      </p:pic>
      <p:sp>
        <p:nvSpPr>
          <p:cNvPr id="2066" name="テキスト ボックス 2065">
            <a:extLst>
              <a:ext uri="{FF2B5EF4-FFF2-40B4-BE49-F238E27FC236}">
                <a16:creationId xmlns:a16="http://schemas.microsoft.com/office/drawing/2014/main" id="{CF661591-59E8-4996-ACCE-88F8604187F2}"/>
              </a:ext>
            </a:extLst>
          </p:cNvPr>
          <p:cNvSpPr txBox="1"/>
          <p:nvPr/>
        </p:nvSpPr>
        <p:spPr>
          <a:xfrm>
            <a:off x="14275222" y="23909927"/>
            <a:ext cx="898362" cy="461665"/>
          </a:xfrm>
          <a:prstGeom prst="rect">
            <a:avLst/>
          </a:prstGeom>
          <a:noFill/>
        </p:spPr>
        <p:txBody>
          <a:bodyPr wrap="square" rtlCol="0">
            <a:spAutoFit/>
          </a:bodyPr>
          <a:lstStyle/>
          <a:p>
            <a:r>
              <a:rPr kumimoji="1" lang="ja-JP" altLang="en-US" sz="2400" b="1" dirty="0"/>
              <a:t>⊖</a:t>
            </a:r>
          </a:p>
        </p:txBody>
      </p:sp>
      <p:sp>
        <p:nvSpPr>
          <p:cNvPr id="190" name="テキスト ボックス 189">
            <a:extLst>
              <a:ext uri="{FF2B5EF4-FFF2-40B4-BE49-F238E27FC236}">
                <a16:creationId xmlns:a16="http://schemas.microsoft.com/office/drawing/2014/main" id="{2B00B9C9-FA3A-4AB0-9D48-0E3D835A88D3}"/>
              </a:ext>
            </a:extLst>
          </p:cNvPr>
          <p:cNvSpPr txBox="1"/>
          <p:nvPr/>
        </p:nvSpPr>
        <p:spPr>
          <a:xfrm>
            <a:off x="21441975" y="23866667"/>
            <a:ext cx="662888" cy="461665"/>
          </a:xfrm>
          <a:prstGeom prst="rect">
            <a:avLst/>
          </a:prstGeom>
          <a:noFill/>
        </p:spPr>
        <p:txBody>
          <a:bodyPr wrap="square" rtlCol="0">
            <a:spAutoFit/>
          </a:bodyPr>
          <a:lstStyle/>
          <a:p>
            <a:r>
              <a:rPr kumimoji="1" lang="ja-JP" altLang="en-US" sz="2400" b="1" dirty="0"/>
              <a:t>⊖</a:t>
            </a:r>
          </a:p>
        </p:txBody>
      </p:sp>
      <p:sp>
        <p:nvSpPr>
          <p:cNvPr id="191" name="テキスト ボックス 190">
            <a:extLst>
              <a:ext uri="{FF2B5EF4-FFF2-40B4-BE49-F238E27FC236}">
                <a16:creationId xmlns:a16="http://schemas.microsoft.com/office/drawing/2014/main" id="{A7AF1D25-B39F-4CC9-B2EB-4095B75547DD}"/>
              </a:ext>
            </a:extLst>
          </p:cNvPr>
          <p:cNvSpPr txBox="1"/>
          <p:nvPr/>
        </p:nvSpPr>
        <p:spPr>
          <a:xfrm>
            <a:off x="24617065" y="23837160"/>
            <a:ext cx="898362" cy="461665"/>
          </a:xfrm>
          <a:prstGeom prst="rect">
            <a:avLst/>
          </a:prstGeom>
          <a:noFill/>
        </p:spPr>
        <p:txBody>
          <a:bodyPr wrap="square" rtlCol="0">
            <a:spAutoFit/>
          </a:bodyPr>
          <a:lstStyle/>
          <a:p>
            <a:r>
              <a:rPr kumimoji="1" lang="ja-JP" altLang="en-US" sz="2400" b="1" dirty="0"/>
              <a:t>⊖</a:t>
            </a:r>
          </a:p>
        </p:txBody>
      </p:sp>
      <p:sp>
        <p:nvSpPr>
          <p:cNvPr id="192" name="テキスト ボックス 191">
            <a:extLst>
              <a:ext uri="{FF2B5EF4-FFF2-40B4-BE49-F238E27FC236}">
                <a16:creationId xmlns:a16="http://schemas.microsoft.com/office/drawing/2014/main" id="{38F6FEA6-9649-4D9A-A007-BE05CA3ED760}"/>
              </a:ext>
            </a:extLst>
          </p:cNvPr>
          <p:cNvSpPr txBox="1"/>
          <p:nvPr/>
        </p:nvSpPr>
        <p:spPr>
          <a:xfrm>
            <a:off x="15332779" y="23751949"/>
            <a:ext cx="879249" cy="830997"/>
          </a:xfrm>
          <a:prstGeom prst="rect">
            <a:avLst/>
          </a:prstGeom>
          <a:noFill/>
        </p:spPr>
        <p:txBody>
          <a:bodyPr wrap="square" rtlCol="0">
            <a:spAutoFit/>
          </a:bodyPr>
          <a:lstStyle/>
          <a:p>
            <a:r>
              <a:rPr lang="ja-JP" altLang="en-US" sz="4800" b="1" dirty="0"/>
              <a:t>⊕</a:t>
            </a:r>
            <a:endParaRPr kumimoji="1" lang="ja-JP" altLang="en-US" sz="4800" b="1" dirty="0"/>
          </a:p>
        </p:txBody>
      </p:sp>
      <p:sp>
        <p:nvSpPr>
          <p:cNvPr id="194" name="テキスト ボックス 193">
            <a:extLst>
              <a:ext uri="{FF2B5EF4-FFF2-40B4-BE49-F238E27FC236}">
                <a16:creationId xmlns:a16="http://schemas.microsoft.com/office/drawing/2014/main" id="{DC9BC1C9-E422-4F9F-9BDC-F516124307DD}"/>
              </a:ext>
            </a:extLst>
          </p:cNvPr>
          <p:cNvSpPr txBox="1"/>
          <p:nvPr/>
        </p:nvSpPr>
        <p:spPr>
          <a:xfrm>
            <a:off x="20455511" y="23672495"/>
            <a:ext cx="879249" cy="830997"/>
          </a:xfrm>
          <a:prstGeom prst="rect">
            <a:avLst/>
          </a:prstGeom>
          <a:noFill/>
        </p:spPr>
        <p:txBody>
          <a:bodyPr wrap="square" rtlCol="0">
            <a:spAutoFit/>
          </a:bodyPr>
          <a:lstStyle/>
          <a:p>
            <a:r>
              <a:rPr lang="ja-JP" altLang="en-US" sz="4800" b="1" dirty="0"/>
              <a:t>⊕</a:t>
            </a:r>
            <a:endParaRPr kumimoji="1" lang="ja-JP" altLang="en-US" sz="4800" b="1" dirty="0"/>
          </a:p>
        </p:txBody>
      </p:sp>
      <p:sp>
        <p:nvSpPr>
          <p:cNvPr id="195" name="テキスト ボックス 194">
            <a:extLst>
              <a:ext uri="{FF2B5EF4-FFF2-40B4-BE49-F238E27FC236}">
                <a16:creationId xmlns:a16="http://schemas.microsoft.com/office/drawing/2014/main" id="{D190F520-64A6-49FC-BD01-528CBBC67844}"/>
              </a:ext>
            </a:extLst>
          </p:cNvPr>
          <p:cNvSpPr txBox="1"/>
          <p:nvPr/>
        </p:nvSpPr>
        <p:spPr>
          <a:xfrm>
            <a:off x="23568372" y="23679304"/>
            <a:ext cx="879249" cy="830997"/>
          </a:xfrm>
          <a:prstGeom prst="rect">
            <a:avLst/>
          </a:prstGeom>
          <a:noFill/>
        </p:spPr>
        <p:txBody>
          <a:bodyPr wrap="square" rtlCol="0">
            <a:spAutoFit/>
          </a:bodyPr>
          <a:lstStyle/>
          <a:p>
            <a:r>
              <a:rPr lang="ja-JP" altLang="en-US" sz="4800" b="1" dirty="0"/>
              <a:t>⊕</a:t>
            </a:r>
            <a:endParaRPr kumimoji="1" lang="ja-JP" altLang="en-US" sz="4800" b="1" dirty="0"/>
          </a:p>
        </p:txBody>
      </p:sp>
      <p:cxnSp>
        <p:nvCxnSpPr>
          <p:cNvPr id="196" name="直線矢印コネクタ 195">
            <a:extLst>
              <a:ext uri="{FF2B5EF4-FFF2-40B4-BE49-F238E27FC236}">
                <a16:creationId xmlns:a16="http://schemas.microsoft.com/office/drawing/2014/main" id="{8D2C3587-4A90-4DBC-ACFF-C8DAD0DA6C4F}"/>
              </a:ext>
            </a:extLst>
          </p:cNvPr>
          <p:cNvCxnSpPr/>
          <p:nvPr/>
        </p:nvCxnSpPr>
        <p:spPr>
          <a:xfrm flipV="1">
            <a:off x="16029769" y="25241046"/>
            <a:ext cx="0" cy="4613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直線矢印コネクタ 196">
            <a:extLst>
              <a:ext uri="{FF2B5EF4-FFF2-40B4-BE49-F238E27FC236}">
                <a16:creationId xmlns:a16="http://schemas.microsoft.com/office/drawing/2014/main" id="{7AAB7FE2-FE83-4D69-B7EF-18B590A5E4C3}"/>
              </a:ext>
            </a:extLst>
          </p:cNvPr>
          <p:cNvCxnSpPr/>
          <p:nvPr/>
        </p:nvCxnSpPr>
        <p:spPr>
          <a:xfrm flipV="1">
            <a:off x="20151756" y="25184734"/>
            <a:ext cx="0" cy="4613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9" name="直線矢印コネクタ 198">
            <a:extLst>
              <a:ext uri="{FF2B5EF4-FFF2-40B4-BE49-F238E27FC236}">
                <a16:creationId xmlns:a16="http://schemas.microsoft.com/office/drawing/2014/main" id="{5534EAA1-43D0-455D-A3FC-6ED60BE4E0BA}"/>
              </a:ext>
            </a:extLst>
          </p:cNvPr>
          <p:cNvCxnSpPr/>
          <p:nvPr/>
        </p:nvCxnSpPr>
        <p:spPr>
          <a:xfrm flipV="1">
            <a:off x="23330553" y="25241046"/>
            <a:ext cx="0" cy="4613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直線矢印コネクタ 200">
            <a:extLst>
              <a:ext uri="{FF2B5EF4-FFF2-40B4-BE49-F238E27FC236}">
                <a16:creationId xmlns:a16="http://schemas.microsoft.com/office/drawing/2014/main" id="{D395E5BA-A61F-401B-A822-D62AC9EC0E3F}"/>
              </a:ext>
            </a:extLst>
          </p:cNvPr>
          <p:cNvCxnSpPr/>
          <p:nvPr/>
        </p:nvCxnSpPr>
        <p:spPr>
          <a:xfrm flipV="1">
            <a:off x="14093409" y="25184406"/>
            <a:ext cx="0" cy="461388"/>
          </a:xfrm>
          <a:prstGeom prst="straightConnector1">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02" name="直線矢印コネクタ 201">
            <a:extLst>
              <a:ext uri="{FF2B5EF4-FFF2-40B4-BE49-F238E27FC236}">
                <a16:creationId xmlns:a16="http://schemas.microsoft.com/office/drawing/2014/main" id="{B09AC2FF-1C9C-4F0E-A32D-730B41BDA8E4}"/>
              </a:ext>
            </a:extLst>
          </p:cNvPr>
          <p:cNvCxnSpPr/>
          <p:nvPr/>
        </p:nvCxnSpPr>
        <p:spPr>
          <a:xfrm flipV="1">
            <a:off x="22310776" y="25184406"/>
            <a:ext cx="0" cy="461388"/>
          </a:xfrm>
          <a:prstGeom prst="straightConnector1">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04" name="直線矢印コネクタ 203">
            <a:extLst>
              <a:ext uri="{FF2B5EF4-FFF2-40B4-BE49-F238E27FC236}">
                <a16:creationId xmlns:a16="http://schemas.microsoft.com/office/drawing/2014/main" id="{64D9D981-DE10-4374-B88B-524228861A8D}"/>
              </a:ext>
            </a:extLst>
          </p:cNvPr>
          <p:cNvCxnSpPr/>
          <p:nvPr/>
        </p:nvCxnSpPr>
        <p:spPr>
          <a:xfrm flipV="1">
            <a:off x="25442109" y="25267883"/>
            <a:ext cx="0" cy="461388"/>
          </a:xfrm>
          <a:prstGeom prst="straightConnector1">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07" name="テキスト ボックス 206">
            <a:extLst>
              <a:ext uri="{FF2B5EF4-FFF2-40B4-BE49-F238E27FC236}">
                <a16:creationId xmlns:a16="http://schemas.microsoft.com/office/drawing/2014/main" id="{E6CE89EF-EC7B-4E04-922A-5E8D3D5B8D6E}"/>
              </a:ext>
            </a:extLst>
          </p:cNvPr>
          <p:cNvSpPr txBox="1"/>
          <p:nvPr/>
        </p:nvSpPr>
        <p:spPr>
          <a:xfrm>
            <a:off x="13783093" y="24016226"/>
            <a:ext cx="561136" cy="384721"/>
          </a:xfrm>
          <a:prstGeom prst="rect">
            <a:avLst/>
          </a:prstGeom>
          <a:noFill/>
        </p:spPr>
        <p:txBody>
          <a:bodyPr wrap="square" rtlCol="0">
            <a:spAutoFit/>
          </a:bodyPr>
          <a:lstStyle/>
          <a:p>
            <a:r>
              <a:rPr kumimoji="1" lang="en-US" altLang="ja-JP" b="1" dirty="0">
                <a:solidFill>
                  <a:srgbClr val="0066FF"/>
                </a:solidFill>
              </a:rPr>
              <a:t>H</a:t>
            </a:r>
            <a:r>
              <a:rPr kumimoji="1" lang="en-US" altLang="ja-JP" b="1" baseline="-25000" dirty="0">
                <a:solidFill>
                  <a:srgbClr val="0066FF"/>
                </a:solidFill>
              </a:rPr>
              <a:t>2</a:t>
            </a:r>
            <a:endParaRPr kumimoji="1" lang="ja-JP" altLang="en-US" b="1" baseline="-25000" dirty="0">
              <a:solidFill>
                <a:srgbClr val="0066FF"/>
              </a:solidFill>
            </a:endParaRPr>
          </a:p>
        </p:txBody>
      </p:sp>
      <p:sp>
        <p:nvSpPr>
          <p:cNvPr id="208" name="テキスト ボックス 207">
            <a:extLst>
              <a:ext uri="{FF2B5EF4-FFF2-40B4-BE49-F238E27FC236}">
                <a16:creationId xmlns:a16="http://schemas.microsoft.com/office/drawing/2014/main" id="{6A0C5513-704C-4F2F-AF82-2B10E1C562FA}"/>
              </a:ext>
            </a:extLst>
          </p:cNvPr>
          <p:cNvSpPr txBox="1"/>
          <p:nvPr/>
        </p:nvSpPr>
        <p:spPr>
          <a:xfrm>
            <a:off x="22104863" y="24009710"/>
            <a:ext cx="561136" cy="384721"/>
          </a:xfrm>
          <a:prstGeom prst="rect">
            <a:avLst/>
          </a:prstGeom>
          <a:noFill/>
        </p:spPr>
        <p:txBody>
          <a:bodyPr wrap="square" rtlCol="0">
            <a:spAutoFit/>
          </a:bodyPr>
          <a:lstStyle/>
          <a:p>
            <a:r>
              <a:rPr kumimoji="1" lang="en-US" altLang="ja-JP" b="1" dirty="0">
                <a:solidFill>
                  <a:srgbClr val="0066FF"/>
                </a:solidFill>
              </a:rPr>
              <a:t>H</a:t>
            </a:r>
            <a:r>
              <a:rPr kumimoji="1" lang="en-US" altLang="ja-JP" b="1" baseline="-25000" dirty="0">
                <a:solidFill>
                  <a:srgbClr val="0066FF"/>
                </a:solidFill>
              </a:rPr>
              <a:t>2</a:t>
            </a:r>
            <a:endParaRPr kumimoji="1" lang="ja-JP" altLang="en-US" b="1" baseline="-25000" dirty="0">
              <a:solidFill>
                <a:srgbClr val="0066FF"/>
              </a:solidFill>
            </a:endParaRPr>
          </a:p>
        </p:txBody>
      </p:sp>
      <p:sp>
        <p:nvSpPr>
          <p:cNvPr id="209" name="テキスト ボックス 208">
            <a:extLst>
              <a:ext uri="{FF2B5EF4-FFF2-40B4-BE49-F238E27FC236}">
                <a16:creationId xmlns:a16="http://schemas.microsoft.com/office/drawing/2014/main" id="{A052DB24-347B-4ACF-98FA-4CBF686FA7D5}"/>
              </a:ext>
            </a:extLst>
          </p:cNvPr>
          <p:cNvSpPr txBox="1"/>
          <p:nvPr/>
        </p:nvSpPr>
        <p:spPr>
          <a:xfrm>
            <a:off x="25274676" y="23960396"/>
            <a:ext cx="561136" cy="384721"/>
          </a:xfrm>
          <a:prstGeom prst="rect">
            <a:avLst/>
          </a:prstGeom>
          <a:noFill/>
        </p:spPr>
        <p:txBody>
          <a:bodyPr wrap="square" rtlCol="0">
            <a:spAutoFit/>
          </a:bodyPr>
          <a:lstStyle/>
          <a:p>
            <a:r>
              <a:rPr kumimoji="1" lang="en-US" altLang="ja-JP" b="1" dirty="0">
                <a:solidFill>
                  <a:srgbClr val="0066FF"/>
                </a:solidFill>
              </a:rPr>
              <a:t>H</a:t>
            </a:r>
            <a:r>
              <a:rPr kumimoji="1" lang="en-US" altLang="ja-JP" b="1" baseline="-25000" dirty="0">
                <a:solidFill>
                  <a:srgbClr val="0066FF"/>
                </a:solidFill>
              </a:rPr>
              <a:t>2</a:t>
            </a:r>
            <a:endParaRPr kumimoji="1" lang="ja-JP" altLang="en-US" b="1" baseline="-25000" dirty="0">
              <a:solidFill>
                <a:srgbClr val="0066FF"/>
              </a:solidFill>
            </a:endParaRPr>
          </a:p>
        </p:txBody>
      </p:sp>
      <p:sp>
        <p:nvSpPr>
          <p:cNvPr id="210" name="テキスト ボックス 209">
            <a:extLst>
              <a:ext uri="{FF2B5EF4-FFF2-40B4-BE49-F238E27FC236}">
                <a16:creationId xmlns:a16="http://schemas.microsoft.com/office/drawing/2014/main" id="{CD75F69F-EC91-46FD-8BA6-CD4BE548BE54}"/>
              </a:ext>
            </a:extLst>
          </p:cNvPr>
          <p:cNvSpPr txBox="1"/>
          <p:nvPr/>
        </p:nvSpPr>
        <p:spPr>
          <a:xfrm>
            <a:off x="15819562" y="24041306"/>
            <a:ext cx="510838" cy="384721"/>
          </a:xfrm>
          <a:prstGeom prst="rect">
            <a:avLst/>
          </a:prstGeom>
          <a:noFill/>
        </p:spPr>
        <p:txBody>
          <a:bodyPr wrap="square" rtlCol="0">
            <a:spAutoFit/>
          </a:bodyPr>
          <a:lstStyle/>
          <a:p>
            <a:r>
              <a:rPr kumimoji="1" lang="en-US" altLang="ja-JP" b="1" dirty="0">
                <a:solidFill>
                  <a:srgbClr val="FF0000"/>
                </a:solidFill>
              </a:rPr>
              <a:t>O</a:t>
            </a:r>
            <a:r>
              <a:rPr kumimoji="1" lang="en-US" altLang="ja-JP" b="1" baseline="-25000" dirty="0">
                <a:solidFill>
                  <a:srgbClr val="FF0000"/>
                </a:solidFill>
              </a:rPr>
              <a:t>2</a:t>
            </a:r>
            <a:endParaRPr kumimoji="1" lang="ja-JP" altLang="en-US" b="1" baseline="-25000" dirty="0">
              <a:solidFill>
                <a:srgbClr val="FF0000"/>
              </a:solidFill>
            </a:endParaRPr>
          </a:p>
        </p:txBody>
      </p:sp>
      <p:sp>
        <p:nvSpPr>
          <p:cNvPr id="211" name="テキスト ボックス 210">
            <a:extLst>
              <a:ext uri="{FF2B5EF4-FFF2-40B4-BE49-F238E27FC236}">
                <a16:creationId xmlns:a16="http://schemas.microsoft.com/office/drawing/2014/main" id="{6EA877AD-FF9C-41F2-952F-A3E10334EA51}"/>
              </a:ext>
            </a:extLst>
          </p:cNvPr>
          <p:cNvSpPr txBox="1"/>
          <p:nvPr/>
        </p:nvSpPr>
        <p:spPr>
          <a:xfrm>
            <a:off x="19918337" y="23918167"/>
            <a:ext cx="510838" cy="384721"/>
          </a:xfrm>
          <a:prstGeom prst="rect">
            <a:avLst/>
          </a:prstGeom>
          <a:noFill/>
        </p:spPr>
        <p:txBody>
          <a:bodyPr wrap="square" rtlCol="0">
            <a:spAutoFit/>
          </a:bodyPr>
          <a:lstStyle/>
          <a:p>
            <a:r>
              <a:rPr kumimoji="1" lang="en-US" altLang="ja-JP" b="1" dirty="0">
                <a:solidFill>
                  <a:srgbClr val="FF0000"/>
                </a:solidFill>
              </a:rPr>
              <a:t>O</a:t>
            </a:r>
            <a:r>
              <a:rPr kumimoji="1" lang="en-US" altLang="ja-JP" b="1" baseline="-25000" dirty="0">
                <a:solidFill>
                  <a:srgbClr val="FF0000"/>
                </a:solidFill>
              </a:rPr>
              <a:t>2</a:t>
            </a:r>
            <a:endParaRPr kumimoji="1" lang="ja-JP" altLang="en-US" b="1" baseline="-25000" dirty="0">
              <a:solidFill>
                <a:srgbClr val="FF0000"/>
              </a:solidFill>
            </a:endParaRPr>
          </a:p>
        </p:txBody>
      </p:sp>
      <p:sp>
        <p:nvSpPr>
          <p:cNvPr id="212" name="テキスト ボックス 211">
            <a:extLst>
              <a:ext uri="{FF2B5EF4-FFF2-40B4-BE49-F238E27FC236}">
                <a16:creationId xmlns:a16="http://schemas.microsoft.com/office/drawing/2014/main" id="{0340A992-CC2A-40CF-85F6-0D42C40A31BD}"/>
              </a:ext>
            </a:extLst>
          </p:cNvPr>
          <p:cNvSpPr txBox="1"/>
          <p:nvPr/>
        </p:nvSpPr>
        <p:spPr>
          <a:xfrm>
            <a:off x="23093413" y="23960396"/>
            <a:ext cx="510838" cy="384721"/>
          </a:xfrm>
          <a:prstGeom prst="rect">
            <a:avLst/>
          </a:prstGeom>
          <a:noFill/>
        </p:spPr>
        <p:txBody>
          <a:bodyPr wrap="square" rtlCol="0">
            <a:spAutoFit/>
          </a:bodyPr>
          <a:lstStyle/>
          <a:p>
            <a:r>
              <a:rPr kumimoji="1" lang="en-US" altLang="ja-JP" b="1" dirty="0">
                <a:solidFill>
                  <a:srgbClr val="FF0000"/>
                </a:solidFill>
              </a:rPr>
              <a:t>O</a:t>
            </a:r>
            <a:r>
              <a:rPr kumimoji="1" lang="en-US" altLang="ja-JP" b="1" baseline="-25000" dirty="0">
                <a:solidFill>
                  <a:srgbClr val="FF0000"/>
                </a:solidFill>
              </a:rPr>
              <a:t>2</a:t>
            </a:r>
            <a:endParaRPr kumimoji="1" lang="ja-JP" altLang="en-US" b="1" baseline="-25000" dirty="0">
              <a:solidFill>
                <a:srgbClr val="FF0000"/>
              </a:solidFill>
            </a:endParaRPr>
          </a:p>
        </p:txBody>
      </p:sp>
      <p:sp>
        <p:nvSpPr>
          <p:cNvPr id="213" name="矢印: 右 212">
            <a:extLst>
              <a:ext uri="{FF2B5EF4-FFF2-40B4-BE49-F238E27FC236}">
                <a16:creationId xmlns:a16="http://schemas.microsoft.com/office/drawing/2014/main" id="{BC0A9B3D-D1CF-4616-889E-CC87ADCD1A08}"/>
              </a:ext>
            </a:extLst>
          </p:cNvPr>
          <p:cNvSpPr/>
          <p:nvPr/>
        </p:nvSpPr>
        <p:spPr bwMode="auto">
          <a:xfrm>
            <a:off x="16377344" y="25297909"/>
            <a:ext cx="582276" cy="842682"/>
          </a:xfrm>
          <a:prstGeom prst="rightArrow">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sp>
        <p:nvSpPr>
          <p:cNvPr id="219" name="矢印: 右 218">
            <a:extLst>
              <a:ext uri="{FF2B5EF4-FFF2-40B4-BE49-F238E27FC236}">
                <a16:creationId xmlns:a16="http://schemas.microsoft.com/office/drawing/2014/main" id="{F0A28B7C-6C08-48C0-BF72-AE6DB4F41E51}"/>
              </a:ext>
            </a:extLst>
          </p:cNvPr>
          <p:cNvSpPr/>
          <p:nvPr/>
        </p:nvSpPr>
        <p:spPr bwMode="auto">
          <a:xfrm>
            <a:off x="19444282" y="25338884"/>
            <a:ext cx="582276" cy="842682"/>
          </a:xfrm>
          <a:prstGeom prst="rightArrow">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sp>
        <p:nvSpPr>
          <p:cNvPr id="256" name="矢印: 右 255">
            <a:extLst>
              <a:ext uri="{FF2B5EF4-FFF2-40B4-BE49-F238E27FC236}">
                <a16:creationId xmlns:a16="http://schemas.microsoft.com/office/drawing/2014/main" id="{26AED408-02A7-43BC-A5FA-00A4626D4581}"/>
              </a:ext>
            </a:extLst>
          </p:cNvPr>
          <p:cNvSpPr/>
          <p:nvPr/>
        </p:nvSpPr>
        <p:spPr bwMode="auto">
          <a:xfrm>
            <a:off x="22527662" y="25415100"/>
            <a:ext cx="582276" cy="842682"/>
          </a:xfrm>
          <a:prstGeom prst="rightArrow">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pic>
        <p:nvPicPr>
          <p:cNvPr id="2067" name="図 2066">
            <a:extLst>
              <a:ext uri="{FF2B5EF4-FFF2-40B4-BE49-F238E27FC236}">
                <a16:creationId xmlns:a16="http://schemas.microsoft.com/office/drawing/2014/main" id="{789ABEF3-1834-4716-85D4-F4F34E312DF9}"/>
              </a:ext>
            </a:extLst>
          </p:cNvPr>
          <p:cNvPicPr>
            <a:picLocks noChangeAspect="1"/>
          </p:cNvPicPr>
          <p:nvPr/>
        </p:nvPicPr>
        <p:blipFill>
          <a:blip r:embed="rId42"/>
          <a:stretch>
            <a:fillRect/>
          </a:stretch>
        </p:blipFill>
        <p:spPr>
          <a:xfrm>
            <a:off x="13779531" y="31428972"/>
            <a:ext cx="2803914" cy="2248072"/>
          </a:xfrm>
          <a:prstGeom prst="rect">
            <a:avLst/>
          </a:prstGeom>
        </p:spPr>
      </p:pic>
      <p:pic>
        <p:nvPicPr>
          <p:cNvPr id="2068" name="図 2067">
            <a:extLst>
              <a:ext uri="{FF2B5EF4-FFF2-40B4-BE49-F238E27FC236}">
                <a16:creationId xmlns:a16="http://schemas.microsoft.com/office/drawing/2014/main" id="{DB893260-4E8A-4436-ADAE-D66F70774AC3}"/>
              </a:ext>
            </a:extLst>
          </p:cNvPr>
          <p:cNvPicPr>
            <a:picLocks noChangeAspect="1"/>
          </p:cNvPicPr>
          <p:nvPr/>
        </p:nvPicPr>
        <p:blipFill>
          <a:blip r:embed="rId43"/>
          <a:stretch>
            <a:fillRect/>
          </a:stretch>
        </p:blipFill>
        <p:spPr>
          <a:xfrm>
            <a:off x="16981574" y="31406390"/>
            <a:ext cx="2477429" cy="2221143"/>
          </a:xfrm>
          <a:prstGeom prst="rect">
            <a:avLst/>
          </a:prstGeom>
        </p:spPr>
      </p:pic>
      <p:pic>
        <p:nvPicPr>
          <p:cNvPr id="2069" name="図 2068">
            <a:extLst>
              <a:ext uri="{FF2B5EF4-FFF2-40B4-BE49-F238E27FC236}">
                <a16:creationId xmlns:a16="http://schemas.microsoft.com/office/drawing/2014/main" id="{8D1868B9-ED51-4A0A-8D41-828A7F632CAA}"/>
              </a:ext>
            </a:extLst>
          </p:cNvPr>
          <p:cNvPicPr>
            <a:picLocks noChangeAspect="1"/>
          </p:cNvPicPr>
          <p:nvPr/>
        </p:nvPicPr>
        <p:blipFill>
          <a:blip r:embed="rId44"/>
          <a:stretch>
            <a:fillRect/>
          </a:stretch>
        </p:blipFill>
        <p:spPr>
          <a:xfrm>
            <a:off x="19903775" y="31376739"/>
            <a:ext cx="2712031" cy="2338591"/>
          </a:xfrm>
          <a:prstGeom prst="rect">
            <a:avLst/>
          </a:prstGeom>
        </p:spPr>
      </p:pic>
      <p:pic>
        <p:nvPicPr>
          <p:cNvPr id="2070" name="図 2069">
            <a:extLst>
              <a:ext uri="{FF2B5EF4-FFF2-40B4-BE49-F238E27FC236}">
                <a16:creationId xmlns:a16="http://schemas.microsoft.com/office/drawing/2014/main" id="{7F51AA60-7DA3-4910-9CCD-098F7B27433F}"/>
              </a:ext>
            </a:extLst>
          </p:cNvPr>
          <p:cNvPicPr>
            <a:picLocks noChangeAspect="1"/>
          </p:cNvPicPr>
          <p:nvPr/>
        </p:nvPicPr>
        <p:blipFill>
          <a:blip r:embed="rId45"/>
          <a:stretch>
            <a:fillRect/>
          </a:stretch>
        </p:blipFill>
        <p:spPr>
          <a:xfrm>
            <a:off x="23035283" y="31389715"/>
            <a:ext cx="2750477" cy="2292064"/>
          </a:xfrm>
          <a:prstGeom prst="rect">
            <a:avLst/>
          </a:prstGeom>
        </p:spPr>
      </p:pic>
      <p:sp>
        <p:nvSpPr>
          <p:cNvPr id="258" name="テキスト ボックス 257">
            <a:extLst>
              <a:ext uri="{FF2B5EF4-FFF2-40B4-BE49-F238E27FC236}">
                <a16:creationId xmlns:a16="http://schemas.microsoft.com/office/drawing/2014/main" id="{CA46AC0E-0EFF-44EA-9CFD-40E30AB66E11}"/>
              </a:ext>
            </a:extLst>
          </p:cNvPr>
          <p:cNvSpPr txBox="1"/>
          <p:nvPr/>
        </p:nvSpPr>
        <p:spPr>
          <a:xfrm>
            <a:off x="14231680" y="30919506"/>
            <a:ext cx="898362" cy="461665"/>
          </a:xfrm>
          <a:prstGeom prst="rect">
            <a:avLst/>
          </a:prstGeom>
          <a:noFill/>
        </p:spPr>
        <p:txBody>
          <a:bodyPr wrap="square" rtlCol="0">
            <a:spAutoFit/>
          </a:bodyPr>
          <a:lstStyle/>
          <a:p>
            <a:r>
              <a:rPr kumimoji="1" lang="ja-JP" altLang="en-US" sz="2400" b="1" dirty="0"/>
              <a:t>⊖</a:t>
            </a:r>
          </a:p>
        </p:txBody>
      </p:sp>
      <p:sp>
        <p:nvSpPr>
          <p:cNvPr id="259" name="テキスト ボックス 258">
            <a:extLst>
              <a:ext uri="{FF2B5EF4-FFF2-40B4-BE49-F238E27FC236}">
                <a16:creationId xmlns:a16="http://schemas.microsoft.com/office/drawing/2014/main" id="{75067A44-5BF2-441A-BD54-463CCAE95B58}"/>
              </a:ext>
            </a:extLst>
          </p:cNvPr>
          <p:cNvSpPr txBox="1"/>
          <p:nvPr/>
        </p:nvSpPr>
        <p:spPr>
          <a:xfrm>
            <a:off x="21343445" y="30876609"/>
            <a:ext cx="898362" cy="461665"/>
          </a:xfrm>
          <a:prstGeom prst="rect">
            <a:avLst/>
          </a:prstGeom>
          <a:noFill/>
        </p:spPr>
        <p:txBody>
          <a:bodyPr wrap="square" rtlCol="0">
            <a:spAutoFit/>
          </a:bodyPr>
          <a:lstStyle/>
          <a:p>
            <a:r>
              <a:rPr kumimoji="1" lang="ja-JP" altLang="en-US" sz="2400" b="1" dirty="0"/>
              <a:t>⊖</a:t>
            </a:r>
          </a:p>
        </p:txBody>
      </p:sp>
      <p:sp>
        <p:nvSpPr>
          <p:cNvPr id="260" name="テキスト ボックス 259">
            <a:extLst>
              <a:ext uri="{FF2B5EF4-FFF2-40B4-BE49-F238E27FC236}">
                <a16:creationId xmlns:a16="http://schemas.microsoft.com/office/drawing/2014/main" id="{C0E044B0-464B-48B5-8EE9-BB2DF13CFF28}"/>
              </a:ext>
            </a:extLst>
          </p:cNvPr>
          <p:cNvSpPr txBox="1"/>
          <p:nvPr/>
        </p:nvSpPr>
        <p:spPr>
          <a:xfrm>
            <a:off x="24585547" y="30910405"/>
            <a:ext cx="898362" cy="461665"/>
          </a:xfrm>
          <a:prstGeom prst="rect">
            <a:avLst/>
          </a:prstGeom>
          <a:noFill/>
        </p:spPr>
        <p:txBody>
          <a:bodyPr wrap="square" rtlCol="0">
            <a:spAutoFit/>
          </a:bodyPr>
          <a:lstStyle/>
          <a:p>
            <a:r>
              <a:rPr kumimoji="1" lang="ja-JP" altLang="en-US" sz="2400" b="1" dirty="0"/>
              <a:t>⊖</a:t>
            </a:r>
          </a:p>
        </p:txBody>
      </p:sp>
      <p:sp>
        <p:nvSpPr>
          <p:cNvPr id="265" name="テキスト ボックス 264">
            <a:extLst>
              <a:ext uri="{FF2B5EF4-FFF2-40B4-BE49-F238E27FC236}">
                <a16:creationId xmlns:a16="http://schemas.microsoft.com/office/drawing/2014/main" id="{2D5802F0-D4A9-4227-9E7F-6CA96CA03449}"/>
              </a:ext>
            </a:extLst>
          </p:cNvPr>
          <p:cNvSpPr txBox="1"/>
          <p:nvPr/>
        </p:nvSpPr>
        <p:spPr>
          <a:xfrm>
            <a:off x="15320253" y="30746346"/>
            <a:ext cx="879249" cy="830997"/>
          </a:xfrm>
          <a:prstGeom prst="rect">
            <a:avLst/>
          </a:prstGeom>
          <a:noFill/>
        </p:spPr>
        <p:txBody>
          <a:bodyPr wrap="square" rtlCol="0">
            <a:spAutoFit/>
          </a:bodyPr>
          <a:lstStyle/>
          <a:p>
            <a:r>
              <a:rPr lang="ja-JP" altLang="en-US" sz="4800" b="1" dirty="0"/>
              <a:t>⊕</a:t>
            </a:r>
            <a:endParaRPr kumimoji="1" lang="ja-JP" altLang="en-US" sz="4800" b="1" dirty="0"/>
          </a:p>
        </p:txBody>
      </p:sp>
      <p:sp>
        <p:nvSpPr>
          <p:cNvPr id="266" name="テキスト ボックス 265">
            <a:extLst>
              <a:ext uri="{FF2B5EF4-FFF2-40B4-BE49-F238E27FC236}">
                <a16:creationId xmlns:a16="http://schemas.microsoft.com/office/drawing/2014/main" id="{283E5585-78A3-404D-A7C0-24016E560245}"/>
              </a:ext>
            </a:extLst>
          </p:cNvPr>
          <p:cNvSpPr txBox="1"/>
          <p:nvPr/>
        </p:nvSpPr>
        <p:spPr>
          <a:xfrm>
            <a:off x="20365724" y="30695868"/>
            <a:ext cx="879249" cy="830997"/>
          </a:xfrm>
          <a:prstGeom prst="rect">
            <a:avLst/>
          </a:prstGeom>
          <a:noFill/>
        </p:spPr>
        <p:txBody>
          <a:bodyPr wrap="square" rtlCol="0">
            <a:spAutoFit/>
          </a:bodyPr>
          <a:lstStyle/>
          <a:p>
            <a:r>
              <a:rPr lang="ja-JP" altLang="en-US" sz="4800" b="1" dirty="0"/>
              <a:t>⊕</a:t>
            </a:r>
            <a:endParaRPr kumimoji="1" lang="ja-JP" altLang="en-US" sz="4800" b="1" dirty="0"/>
          </a:p>
        </p:txBody>
      </p:sp>
      <p:sp>
        <p:nvSpPr>
          <p:cNvPr id="267" name="テキスト ボックス 266">
            <a:extLst>
              <a:ext uri="{FF2B5EF4-FFF2-40B4-BE49-F238E27FC236}">
                <a16:creationId xmlns:a16="http://schemas.microsoft.com/office/drawing/2014/main" id="{84E73FA9-3B98-49F1-99FE-4940EC2A77F9}"/>
              </a:ext>
            </a:extLst>
          </p:cNvPr>
          <p:cNvSpPr txBox="1"/>
          <p:nvPr/>
        </p:nvSpPr>
        <p:spPr>
          <a:xfrm>
            <a:off x="23548608" y="30700792"/>
            <a:ext cx="879249" cy="830997"/>
          </a:xfrm>
          <a:prstGeom prst="rect">
            <a:avLst/>
          </a:prstGeom>
          <a:noFill/>
        </p:spPr>
        <p:txBody>
          <a:bodyPr wrap="square" rtlCol="0">
            <a:spAutoFit/>
          </a:bodyPr>
          <a:lstStyle/>
          <a:p>
            <a:r>
              <a:rPr lang="ja-JP" altLang="en-US" sz="4800" b="1" dirty="0"/>
              <a:t>⊕</a:t>
            </a:r>
            <a:endParaRPr kumimoji="1" lang="ja-JP" altLang="en-US" sz="4800" b="1" dirty="0"/>
          </a:p>
        </p:txBody>
      </p:sp>
      <p:sp>
        <p:nvSpPr>
          <p:cNvPr id="270" name="テキスト ボックス 269">
            <a:extLst>
              <a:ext uri="{FF2B5EF4-FFF2-40B4-BE49-F238E27FC236}">
                <a16:creationId xmlns:a16="http://schemas.microsoft.com/office/drawing/2014/main" id="{522BF67F-C0E3-46DE-9C42-3DD5298AFFD2}"/>
              </a:ext>
            </a:extLst>
          </p:cNvPr>
          <p:cNvSpPr txBox="1"/>
          <p:nvPr/>
        </p:nvSpPr>
        <p:spPr>
          <a:xfrm>
            <a:off x="7617882" y="13868857"/>
            <a:ext cx="879249" cy="830997"/>
          </a:xfrm>
          <a:prstGeom prst="rect">
            <a:avLst/>
          </a:prstGeom>
          <a:noFill/>
        </p:spPr>
        <p:txBody>
          <a:bodyPr wrap="square" rtlCol="0">
            <a:spAutoFit/>
          </a:bodyPr>
          <a:lstStyle/>
          <a:p>
            <a:r>
              <a:rPr lang="ja-JP" altLang="en-US" sz="4800" b="1" dirty="0"/>
              <a:t>⊕</a:t>
            </a:r>
            <a:endParaRPr kumimoji="1" lang="ja-JP" altLang="en-US" sz="4800" b="1" dirty="0"/>
          </a:p>
        </p:txBody>
      </p:sp>
      <p:sp>
        <p:nvSpPr>
          <p:cNvPr id="271" name="テキスト ボックス 270">
            <a:extLst>
              <a:ext uri="{FF2B5EF4-FFF2-40B4-BE49-F238E27FC236}">
                <a16:creationId xmlns:a16="http://schemas.microsoft.com/office/drawing/2014/main" id="{090852E7-4147-4E86-9FD3-0F3B2099072A}"/>
              </a:ext>
            </a:extLst>
          </p:cNvPr>
          <p:cNvSpPr txBox="1"/>
          <p:nvPr/>
        </p:nvSpPr>
        <p:spPr>
          <a:xfrm>
            <a:off x="13222386" y="13808096"/>
            <a:ext cx="879249" cy="830997"/>
          </a:xfrm>
          <a:prstGeom prst="rect">
            <a:avLst/>
          </a:prstGeom>
          <a:noFill/>
        </p:spPr>
        <p:txBody>
          <a:bodyPr wrap="square" rtlCol="0">
            <a:spAutoFit/>
          </a:bodyPr>
          <a:lstStyle/>
          <a:p>
            <a:r>
              <a:rPr lang="ja-JP" altLang="en-US" sz="4800" b="1" dirty="0"/>
              <a:t>⊕</a:t>
            </a:r>
            <a:endParaRPr kumimoji="1" lang="ja-JP" altLang="en-US" sz="4800" b="1" dirty="0"/>
          </a:p>
        </p:txBody>
      </p:sp>
      <p:sp>
        <p:nvSpPr>
          <p:cNvPr id="282" name="テキスト ボックス 281">
            <a:extLst>
              <a:ext uri="{FF2B5EF4-FFF2-40B4-BE49-F238E27FC236}">
                <a16:creationId xmlns:a16="http://schemas.microsoft.com/office/drawing/2014/main" id="{03CD5C46-86BD-4DBC-A2D7-FC226F406A1E}"/>
              </a:ext>
            </a:extLst>
          </p:cNvPr>
          <p:cNvSpPr txBox="1"/>
          <p:nvPr/>
        </p:nvSpPr>
        <p:spPr>
          <a:xfrm>
            <a:off x="6885571" y="14053524"/>
            <a:ext cx="898362" cy="461665"/>
          </a:xfrm>
          <a:prstGeom prst="rect">
            <a:avLst/>
          </a:prstGeom>
          <a:noFill/>
        </p:spPr>
        <p:txBody>
          <a:bodyPr wrap="square" rtlCol="0">
            <a:spAutoFit/>
          </a:bodyPr>
          <a:lstStyle/>
          <a:p>
            <a:r>
              <a:rPr kumimoji="1" lang="ja-JP" altLang="en-US" sz="2400" b="1" dirty="0"/>
              <a:t>⊖</a:t>
            </a:r>
          </a:p>
        </p:txBody>
      </p:sp>
      <p:sp>
        <p:nvSpPr>
          <p:cNvPr id="283" name="テキスト ボックス 282">
            <a:extLst>
              <a:ext uri="{FF2B5EF4-FFF2-40B4-BE49-F238E27FC236}">
                <a16:creationId xmlns:a16="http://schemas.microsoft.com/office/drawing/2014/main" id="{E8BFEB21-8EF9-4F22-84C4-E835E41F3755}"/>
              </a:ext>
            </a:extLst>
          </p:cNvPr>
          <p:cNvSpPr txBox="1"/>
          <p:nvPr/>
        </p:nvSpPr>
        <p:spPr>
          <a:xfrm>
            <a:off x="13946562" y="14017574"/>
            <a:ext cx="898362" cy="461665"/>
          </a:xfrm>
          <a:prstGeom prst="rect">
            <a:avLst/>
          </a:prstGeom>
          <a:noFill/>
        </p:spPr>
        <p:txBody>
          <a:bodyPr wrap="square" rtlCol="0">
            <a:spAutoFit/>
          </a:bodyPr>
          <a:lstStyle/>
          <a:p>
            <a:r>
              <a:rPr kumimoji="1" lang="ja-JP" altLang="en-US" sz="2400" b="1" dirty="0"/>
              <a:t>⊖</a:t>
            </a:r>
          </a:p>
        </p:txBody>
      </p:sp>
      <p:cxnSp>
        <p:nvCxnSpPr>
          <p:cNvPr id="286" name="直線矢印コネクタ 285">
            <a:extLst>
              <a:ext uri="{FF2B5EF4-FFF2-40B4-BE49-F238E27FC236}">
                <a16:creationId xmlns:a16="http://schemas.microsoft.com/office/drawing/2014/main" id="{CACF19E2-8987-49AA-B00C-069CBB1295F3}"/>
              </a:ext>
            </a:extLst>
          </p:cNvPr>
          <p:cNvCxnSpPr/>
          <p:nvPr/>
        </p:nvCxnSpPr>
        <p:spPr>
          <a:xfrm flipV="1">
            <a:off x="13973328" y="32322314"/>
            <a:ext cx="0" cy="461388"/>
          </a:xfrm>
          <a:prstGeom prst="straightConnector1">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87" name="直線矢印コネクタ 286">
            <a:extLst>
              <a:ext uri="{FF2B5EF4-FFF2-40B4-BE49-F238E27FC236}">
                <a16:creationId xmlns:a16="http://schemas.microsoft.com/office/drawing/2014/main" id="{B744EFE7-E807-4ED8-A934-34BC16EA58CA}"/>
              </a:ext>
            </a:extLst>
          </p:cNvPr>
          <p:cNvCxnSpPr/>
          <p:nvPr/>
        </p:nvCxnSpPr>
        <p:spPr>
          <a:xfrm flipV="1">
            <a:off x="25476339" y="32174016"/>
            <a:ext cx="0" cy="461388"/>
          </a:xfrm>
          <a:prstGeom prst="straightConnector1">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88" name="テキスト ボックス 287">
            <a:extLst>
              <a:ext uri="{FF2B5EF4-FFF2-40B4-BE49-F238E27FC236}">
                <a16:creationId xmlns:a16="http://schemas.microsoft.com/office/drawing/2014/main" id="{D6F4AF6A-119F-4DDD-9090-BFAE61A95066}"/>
              </a:ext>
            </a:extLst>
          </p:cNvPr>
          <p:cNvSpPr txBox="1"/>
          <p:nvPr/>
        </p:nvSpPr>
        <p:spPr>
          <a:xfrm flipH="1">
            <a:off x="13719215" y="31016501"/>
            <a:ext cx="622019" cy="381411"/>
          </a:xfrm>
          <a:prstGeom prst="rect">
            <a:avLst/>
          </a:prstGeom>
          <a:noFill/>
        </p:spPr>
        <p:txBody>
          <a:bodyPr wrap="square" rtlCol="0">
            <a:spAutoFit/>
          </a:bodyPr>
          <a:lstStyle/>
          <a:p>
            <a:r>
              <a:rPr kumimoji="1" lang="en-US" altLang="ja-JP" b="1" dirty="0">
                <a:solidFill>
                  <a:srgbClr val="0066FF"/>
                </a:solidFill>
              </a:rPr>
              <a:t>H</a:t>
            </a:r>
            <a:r>
              <a:rPr kumimoji="1" lang="en-US" altLang="ja-JP" b="1" baseline="-25000" dirty="0">
                <a:solidFill>
                  <a:srgbClr val="0066FF"/>
                </a:solidFill>
              </a:rPr>
              <a:t>2</a:t>
            </a:r>
            <a:endParaRPr kumimoji="1" lang="ja-JP" altLang="en-US" b="1" baseline="-25000" dirty="0">
              <a:solidFill>
                <a:srgbClr val="0066FF"/>
              </a:solidFill>
            </a:endParaRPr>
          </a:p>
        </p:txBody>
      </p:sp>
      <p:sp>
        <p:nvSpPr>
          <p:cNvPr id="289" name="テキスト ボックス 288">
            <a:extLst>
              <a:ext uri="{FF2B5EF4-FFF2-40B4-BE49-F238E27FC236}">
                <a16:creationId xmlns:a16="http://schemas.microsoft.com/office/drawing/2014/main" id="{79F43104-698C-4525-BCC0-01CF79F28588}"/>
              </a:ext>
            </a:extLst>
          </p:cNvPr>
          <p:cNvSpPr txBox="1"/>
          <p:nvPr/>
        </p:nvSpPr>
        <p:spPr>
          <a:xfrm>
            <a:off x="25195771" y="30997997"/>
            <a:ext cx="561136" cy="384721"/>
          </a:xfrm>
          <a:prstGeom prst="rect">
            <a:avLst/>
          </a:prstGeom>
          <a:noFill/>
        </p:spPr>
        <p:txBody>
          <a:bodyPr wrap="square" rtlCol="0">
            <a:spAutoFit/>
          </a:bodyPr>
          <a:lstStyle/>
          <a:p>
            <a:r>
              <a:rPr kumimoji="1" lang="en-US" altLang="ja-JP" b="1" dirty="0">
                <a:solidFill>
                  <a:srgbClr val="0066FF"/>
                </a:solidFill>
              </a:rPr>
              <a:t>H</a:t>
            </a:r>
            <a:r>
              <a:rPr kumimoji="1" lang="en-US" altLang="ja-JP" b="1" baseline="-25000" dirty="0">
                <a:solidFill>
                  <a:srgbClr val="0066FF"/>
                </a:solidFill>
              </a:rPr>
              <a:t>2</a:t>
            </a:r>
            <a:endParaRPr kumimoji="1" lang="ja-JP" altLang="en-US" b="1" baseline="-25000" dirty="0">
              <a:solidFill>
                <a:srgbClr val="0066FF"/>
              </a:solidFill>
            </a:endParaRPr>
          </a:p>
        </p:txBody>
      </p:sp>
      <p:cxnSp>
        <p:nvCxnSpPr>
          <p:cNvPr id="291" name="直線矢印コネクタ 290">
            <a:extLst>
              <a:ext uri="{FF2B5EF4-FFF2-40B4-BE49-F238E27FC236}">
                <a16:creationId xmlns:a16="http://schemas.microsoft.com/office/drawing/2014/main" id="{722283BF-1181-40CB-A17E-25B76C2DAFF8}"/>
              </a:ext>
            </a:extLst>
          </p:cNvPr>
          <p:cNvCxnSpPr/>
          <p:nvPr/>
        </p:nvCxnSpPr>
        <p:spPr>
          <a:xfrm flipV="1">
            <a:off x="16183560" y="32149435"/>
            <a:ext cx="0" cy="4613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2" name="直線矢印コネクタ 291">
            <a:extLst>
              <a:ext uri="{FF2B5EF4-FFF2-40B4-BE49-F238E27FC236}">
                <a16:creationId xmlns:a16="http://schemas.microsoft.com/office/drawing/2014/main" id="{EE9DA5CF-67C0-41BC-B823-307C37A0CFEF}"/>
              </a:ext>
            </a:extLst>
          </p:cNvPr>
          <p:cNvCxnSpPr/>
          <p:nvPr/>
        </p:nvCxnSpPr>
        <p:spPr>
          <a:xfrm flipV="1">
            <a:off x="23231055" y="32149435"/>
            <a:ext cx="0" cy="4613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4" name="テキスト ボックス 293">
            <a:extLst>
              <a:ext uri="{FF2B5EF4-FFF2-40B4-BE49-F238E27FC236}">
                <a16:creationId xmlns:a16="http://schemas.microsoft.com/office/drawing/2014/main" id="{9C1B6D3E-57F8-4F7B-8E40-F8BEEFC0A9B9}"/>
              </a:ext>
            </a:extLst>
          </p:cNvPr>
          <p:cNvSpPr txBox="1"/>
          <p:nvPr/>
        </p:nvSpPr>
        <p:spPr>
          <a:xfrm>
            <a:off x="15966926" y="31032917"/>
            <a:ext cx="482977" cy="384721"/>
          </a:xfrm>
          <a:prstGeom prst="rect">
            <a:avLst/>
          </a:prstGeom>
          <a:noFill/>
        </p:spPr>
        <p:txBody>
          <a:bodyPr wrap="square" rtlCol="0">
            <a:spAutoFit/>
          </a:bodyPr>
          <a:lstStyle/>
          <a:p>
            <a:r>
              <a:rPr kumimoji="1" lang="en-US" altLang="ja-JP" b="1" dirty="0">
                <a:solidFill>
                  <a:srgbClr val="FF0000"/>
                </a:solidFill>
              </a:rPr>
              <a:t>O</a:t>
            </a:r>
            <a:r>
              <a:rPr kumimoji="1" lang="en-US" altLang="ja-JP" b="1" baseline="-25000" dirty="0">
                <a:solidFill>
                  <a:srgbClr val="FF0000"/>
                </a:solidFill>
              </a:rPr>
              <a:t>2</a:t>
            </a:r>
            <a:endParaRPr kumimoji="1" lang="ja-JP" altLang="en-US" b="1" baseline="-25000" dirty="0">
              <a:solidFill>
                <a:srgbClr val="FF0000"/>
              </a:solidFill>
            </a:endParaRPr>
          </a:p>
        </p:txBody>
      </p:sp>
      <p:sp>
        <p:nvSpPr>
          <p:cNvPr id="296" name="テキスト ボックス 295">
            <a:extLst>
              <a:ext uri="{FF2B5EF4-FFF2-40B4-BE49-F238E27FC236}">
                <a16:creationId xmlns:a16="http://schemas.microsoft.com/office/drawing/2014/main" id="{B4546FA4-29F9-4B41-A5E6-8945AB95EEFD}"/>
              </a:ext>
            </a:extLst>
          </p:cNvPr>
          <p:cNvSpPr txBox="1"/>
          <p:nvPr/>
        </p:nvSpPr>
        <p:spPr>
          <a:xfrm>
            <a:off x="22997010" y="31015803"/>
            <a:ext cx="510838" cy="384721"/>
          </a:xfrm>
          <a:prstGeom prst="rect">
            <a:avLst/>
          </a:prstGeom>
          <a:noFill/>
        </p:spPr>
        <p:txBody>
          <a:bodyPr wrap="square" rtlCol="0">
            <a:spAutoFit/>
          </a:bodyPr>
          <a:lstStyle/>
          <a:p>
            <a:r>
              <a:rPr kumimoji="1" lang="en-US" altLang="ja-JP" b="1" dirty="0">
                <a:solidFill>
                  <a:srgbClr val="FF0000"/>
                </a:solidFill>
              </a:rPr>
              <a:t>O</a:t>
            </a:r>
            <a:r>
              <a:rPr kumimoji="1" lang="en-US" altLang="ja-JP" b="1" baseline="-25000" dirty="0">
                <a:solidFill>
                  <a:srgbClr val="FF0000"/>
                </a:solidFill>
              </a:rPr>
              <a:t>2</a:t>
            </a:r>
            <a:endParaRPr kumimoji="1" lang="ja-JP" altLang="en-US" b="1" baseline="-25000" dirty="0">
              <a:solidFill>
                <a:srgbClr val="FF0000"/>
              </a:solidFill>
            </a:endParaRPr>
          </a:p>
        </p:txBody>
      </p:sp>
      <p:sp>
        <p:nvSpPr>
          <p:cNvPr id="239" name="Text Box 852">
            <a:extLst>
              <a:ext uri="{FF2B5EF4-FFF2-40B4-BE49-F238E27FC236}">
                <a16:creationId xmlns:a16="http://schemas.microsoft.com/office/drawing/2014/main" id="{A595AAC2-A1E3-4C83-BAFE-F9AAEDFB72B2}"/>
              </a:ext>
            </a:extLst>
          </p:cNvPr>
          <p:cNvSpPr txBox="1">
            <a:spLocks noChangeArrowheads="1"/>
          </p:cNvSpPr>
          <p:nvPr/>
        </p:nvSpPr>
        <p:spPr bwMode="auto">
          <a:xfrm>
            <a:off x="5961634" y="16776434"/>
            <a:ext cx="2029242" cy="101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41673" tIns="220837" rIns="441673" bIns="220837">
            <a:spAutoFit/>
          </a:bodyPr>
          <a:lstStyle>
            <a:lvl1pPr>
              <a:defRPr kumimoji="1" sz="2000">
                <a:solidFill>
                  <a:schemeClr val="tx1"/>
                </a:solidFill>
                <a:latin typeface="Arial" pitchFamily="34" charset="0"/>
                <a:ea typeface="ＭＳ Ｐゴシック" pitchFamily="50" charset="-128"/>
              </a:defRPr>
            </a:lvl1pPr>
            <a:lvl2pPr marL="742950" indent="-285750">
              <a:defRPr kumimoji="1" sz="2000">
                <a:solidFill>
                  <a:schemeClr val="tx1"/>
                </a:solidFill>
                <a:latin typeface="Arial" pitchFamily="34" charset="0"/>
                <a:ea typeface="ＭＳ Ｐゴシック" pitchFamily="50" charset="-128"/>
              </a:defRPr>
            </a:lvl2pPr>
            <a:lvl3pPr marL="1143000" indent="-228600">
              <a:defRPr kumimoji="1" sz="2000">
                <a:solidFill>
                  <a:schemeClr val="tx1"/>
                </a:solidFill>
                <a:latin typeface="Arial" pitchFamily="34" charset="0"/>
                <a:ea typeface="ＭＳ Ｐゴシック" pitchFamily="50" charset="-128"/>
              </a:defRPr>
            </a:lvl3pPr>
            <a:lvl4pPr marL="1600200" indent="-228600">
              <a:defRPr kumimoji="1" sz="2000">
                <a:solidFill>
                  <a:schemeClr val="tx1"/>
                </a:solidFill>
                <a:latin typeface="Arial" pitchFamily="34" charset="0"/>
                <a:ea typeface="ＭＳ Ｐゴシック" pitchFamily="50" charset="-128"/>
              </a:defRPr>
            </a:lvl4pPr>
            <a:lvl5pPr marL="2057400" indent="-228600">
              <a:defRPr kumimoji="1" sz="2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3700" b="1" u="sng" dirty="0">
                <a:solidFill>
                  <a:srgbClr val="C00000"/>
                </a:solidFill>
                <a:latin typeface="HG丸ｺﾞｼｯｸM-PRO" panose="020F0600000000000000" pitchFamily="50" charset="-128"/>
                <a:ea typeface="HG丸ｺﾞｼｯｸM-PRO" panose="020F0600000000000000" pitchFamily="50" charset="-128"/>
              </a:rPr>
              <a:t>目的</a:t>
            </a:r>
            <a:endParaRPr lang="en-US" altLang="ja-JP" sz="3700" b="1" u="sng" dirty="0">
              <a:solidFill>
                <a:srgbClr val="C00000"/>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C0B143FE-293C-4B9A-BFDB-8F589819448A}"/>
              </a:ext>
            </a:extLst>
          </p:cNvPr>
          <p:cNvSpPr txBox="1"/>
          <p:nvPr/>
        </p:nvSpPr>
        <p:spPr>
          <a:xfrm>
            <a:off x="7525426" y="16906717"/>
            <a:ext cx="10543601" cy="830997"/>
          </a:xfrm>
          <a:prstGeom prst="rect">
            <a:avLst/>
          </a:prstGeom>
          <a:noFill/>
        </p:spPr>
        <p:txBody>
          <a:bodyPr wrap="square" rtlCol="0">
            <a:spAutoFit/>
          </a:bodyPr>
          <a:lstStyle/>
          <a:p>
            <a:r>
              <a:rPr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Au</a:t>
            </a:r>
            <a:r>
              <a:rPr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と同様に、</a:t>
            </a:r>
            <a:r>
              <a:rPr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Pt</a:t>
            </a:r>
            <a:r>
              <a:rPr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或いは</a:t>
            </a:r>
            <a:r>
              <a:rPr lang="en-US" altLang="ja-JP" sz="2400" b="1" dirty="0" err="1">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Pd</a:t>
            </a:r>
            <a:r>
              <a:rPr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でも、陽極がイオン化し陰極で還元されることにより大量のナノ粒子が析出するか否かを検証する</a:t>
            </a:r>
            <a:endParaRPr kumimoji="1"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0519F97C-CCFC-46E4-8E6F-1E60F5A69553}"/>
              </a:ext>
            </a:extLst>
          </p:cNvPr>
          <p:cNvPicPr>
            <a:picLocks noChangeAspect="1"/>
          </p:cNvPicPr>
          <p:nvPr/>
        </p:nvPicPr>
        <p:blipFill>
          <a:blip r:embed="rId46"/>
          <a:stretch>
            <a:fillRect/>
          </a:stretch>
        </p:blipFill>
        <p:spPr>
          <a:xfrm>
            <a:off x="19459003" y="10193965"/>
            <a:ext cx="9781999" cy="6049831"/>
          </a:xfrm>
          <a:prstGeom prst="rect">
            <a:avLst/>
          </a:prstGeom>
        </p:spPr>
      </p:pic>
      <p:sp>
        <p:nvSpPr>
          <p:cNvPr id="240" name="テキスト ボックス 239">
            <a:extLst>
              <a:ext uri="{FF2B5EF4-FFF2-40B4-BE49-F238E27FC236}">
                <a16:creationId xmlns:a16="http://schemas.microsoft.com/office/drawing/2014/main" id="{CD2A55E0-A5B7-419A-AB09-EF6B7C7CECB2}"/>
              </a:ext>
            </a:extLst>
          </p:cNvPr>
          <p:cNvSpPr txBox="1"/>
          <p:nvPr/>
        </p:nvSpPr>
        <p:spPr>
          <a:xfrm>
            <a:off x="14792054" y="38423371"/>
            <a:ext cx="14072373" cy="3046988"/>
          </a:xfrm>
          <a:prstGeom prst="rect">
            <a:avLst/>
          </a:prstGeom>
          <a:noFill/>
        </p:spPr>
        <p:txBody>
          <a:bodyPr wrap="square" rtlCol="0">
            <a:spAutoFit/>
          </a:bodyPr>
          <a:lstStyle/>
          <a:p>
            <a:pPr marL="342900" indent="-342900">
              <a:buFont typeface="Wingdings" panose="05000000000000000000" pitchFamily="2" charset="2"/>
              <a:buChar char="n"/>
            </a:pPr>
            <a:r>
              <a:rPr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31nm</a:t>
            </a:r>
            <a:r>
              <a:rPr lang="ja-JP" altLang="en-US" sz="2400" b="1" dirty="0" err="1">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の粒径の</a:t>
            </a:r>
            <a:r>
              <a:rPr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Au</a:t>
            </a:r>
            <a:r>
              <a:rPr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ナノ粒子を作成した。陽極の消耗から、ナノ粒子は陽極由来であり、陰極で還元されることにより作成されたものと考えられる。但し、珪酸塩と思われる不純物も含有している。</a:t>
            </a:r>
            <a:endParaRPr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endParaRPr>
          </a:p>
          <a:p>
            <a:pPr marL="342900" indent="-342900">
              <a:buFont typeface="Wingdings" panose="05000000000000000000" pitchFamily="2" charset="2"/>
              <a:buChar char="n"/>
            </a:pPr>
            <a:r>
              <a:rPr kumimoji="1"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33nm</a:t>
            </a:r>
            <a:r>
              <a:rPr kumimoji="1" lang="ja-JP" altLang="en-US" sz="2400" b="1" dirty="0" err="1">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の粒径の</a:t>
            </a:r>
            <a:r>
              <a:rPr kumimoji="1"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Pt</a:t>
            </a:r>
            <a:r>
              <a:rPr kumimoji="1"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ナノ粒子を作成した。但し、陽極で珪酸塩が生成する為、陰極で還元される</a:t>
            </a:r>
            <a:r>
              <a:rPr kumimoji="1"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Pt</a:t>
            </a:r>
            <a:r>
              <a:rPr kumimoji="1"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が抑制されているものと考えられる。また、電流の反転時間を短縮することで</a:t>
            </a:r>
            <a:r>
              <a:rPr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粒径が</a:t>
            </a:r>
            <a:r>
              <a:rPr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27%</a:t>
            </a:r>
            <a:r>
              <a:rPr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減少した。</a:t>
            </a:r>
            <a:endParaRPr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endParaRPr>
          </a:p>
          <a:p>
            <a:pPr marL="342900" indent="-342900">
              <a:buFont typeface="Wingdings" panose="05000000000000000000" pitchFamily="2" charset="2"/>
              <a:buChar char="n"/>
            </a:pPr>
            <a:r>
              <a:rPr kumimoji="1"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24nm</a:t>
            </a:r>
            <a:r>
              <a:rPr lang="ja-JP" altLang="en-US" sz="2400" b="1" dirty="0" err="1">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の粒径の</a:t>
            </a:r>
            <a:r>
              <a:rPr lang="en-US" altLang="ja-JP" sz="2400" b="1" dirty="0" err="1">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Pd</a:t>
            </a:r>
            <a:r>
              <a:rPr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ナノ粒子を作成した。但し、陽極だけでなく陰極でも水溶液との反応による不純物の生成が確認された。</a:t>
            </a:r>
            <a:endParaRPr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endParaRPr>
          </a:p>
          <a:p>
            <a:pPr marL="342900" indent="-342900">
              <a:buFont typeface="Wingdings" panose="05000000000000000000" pitchFamily="2" charset="2"/>
              <a:buChar char="n"/>
            </a:pPr>
            <a:r>
              <a:rPr kumimoji="1" lang="en-US" altLang="ja-JP" sz="2400" b="1" dirty="0" err="1">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i</a:t>
            </a:r>
            <a:r>
              <a:rPr kumimoji="1"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ナノ粒子の</a:t>
            </a:r>
            <a:r>
              <a:rPr kumimoji="1" lang="ja-JP" altLang="en-US" sz="2400" b="1" u="sng"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凝集を抑え分散させる</a:t>
            </a:r>
            <a:r>
              <a:rPr kumimoji="1"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ii) </a:t>
            </a:r>
            <a:r>
              <a:rPr kumimoji="1"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電流反転時間を調整し</a:t>
            </a:r>
            <a:r>
              <a:rPr kumimoji="1" lang="ja-JP" altLang="en-US" sz="2400" b="1" u="sng"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粒径を制御する</a:t>
            </a:r>
            <a:r>
              <a:rPr kumimoji="1"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iii) </a:t>
            </a:r>
            <a:r>
              <a:rPr kumimoji="1" lang="ja-JP" altLang="en-US" sz="2400" b="1" u="sng"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水溶液との反応を抑制</a:t>
            </a:r>
            <a:r>
              <a:rPr lang="ja-JP" altLang="en-US" sz="2400" b="1" u="sng"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し</a:t>
            </a:r>
            <a:r>
              <a:rPr kumimoji="1" lang="ja-JP" altLang="en-US" sz="2400" b="1" u="sng"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電極の最適化</a:t>
            </a:r>
            <a:r>
              <a:rPr kumimoji="1" lang="ja-JP" altLang="en-US"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rPr>
              <a:t>を図る、以上が液中通電法によるナノ粒子作成の今後の課題である。</a:t>
            </a:r>
            <a:endParaRPr kumimoji="1" lang="en-US" altLang="ja-JP" sz="2400" b="1" dirty="0">
              <a:solidFill>
                <a:srgbClr val="C0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4089A9C1-67ED-4CA2-B7AD-1DFD6BB241E0}"/>
              </a:ext>
            </a:extLst>
          </p:cNvPr>
          <p:cNvSpPr txBox="1"/>
          <p:nvPr/>
        </p:nvSpPr>
        <p:spPr>
          <a:xfrm>
            <a:off x="12074750" y="21122261"/>
            <a:ext cx="922739" cy="707886"/>
          </a:xfrm>
          <a:prstGeom prst="rect">
            <a:avLst/>
          </a:prstGeom>
          <a:noFill/>
        </p:spPr>
        <p:txBody>
          <a:bodyPr wrap="square" rtlCol="0">
            <a:spAutoFit/>
          </a:bodyPr>
          <a:lstStyle/>
          <a:p>
            <a:r>
              <a:rPr kumimoji="1" lang="en-US" altLang="ja-JP" sz="4000" b="1" dirty="0">
                <a:solidFill>
                  <a:srgbClr val="0066FF"/>
                </a:solidFill>
              </a:rPr>
              <a:t>Au</a:t>
            </a:r>
            <a:endParaRPr kumimoji="1" lang="ja-JP" altLang="en-US" sz="4000" b="1" dirty="0">
              <a:solidFill>
                <a:srgbClr val="0066FF"/>
              </a:solidFill>
            </a:endParaRPr>
          </a:p>
        </p:txBody>
      </p:sp>
      <p:sp>
        <p:nvSpPr>
          <p:cNvPr id="241" name="テキスト ボックス 240">
            <a:extLst>
              <a:ext uri="{FF2B5EF4-FFF2-40B4-BE49-F238E27FC236}">
                <a16:creationId xmlns:a16="http://schemas.microsoft.com/office/drawing/2014/main" id="{FC764233-AC05-45B3-9ED3-F15683AFFDA3}"/>
              </a:ext>
            </a:extLst>
          </p:cNvPr>
          <p:cNvSpPr txBox="1"/>
          <p:nvPr/>
        </p:nvSpPr>
        <p:spPr>
          <a:xfrm>
            <a:off x="12018262" y="25384017"/>
            <a:ext cx="922739" cy="707886"/>
          </a:xfrm>
          <a:prstGeom prst="rect">
            <a:avLst/>
          </a:prstGeom>
          <a:noFill/>
        </p:spPr>
        <p:txBody>
          <a:bodyPr wrap="square" rtlCol="0">
            <a:spAutoFit/>
          </a:bodyPr>
          <a:lstStyle/>
          <a:p>
            <a:r>
              <a:rPr lang="en-US" altLang="ja-JP" sz="4000" b="1" dirty="0">
                <a:solidFill>
                  <a:srgbClr val="00B0F0"/>
                </a:solidFill>
              </a:rPr>
              <a:t>Pt</a:t>
            </a:r>
            <a:endParaRPr kumimoji="1" lang="ja-JP" altLang="en-US" sz="4000" b="1" dirty="0">
              <a:solidFill>
                <a:srgbClr val="00B0F0"/>
              </a:solidFill>
            </a:endParaRPr>
          </a:p>
        </p:txBody>
      </p:sp>
      <p:sp>
        <p:nvSpPr>
          <p:cNvPr id="242" name="テキスト ボックス 241">
            <a:extLst>
              <a:ext uri="{FF2B5EF4-FFF2-40B4-BE49-F238E27FC236}">
                <a16:creationId xmlns:a16="http://schemas.microsoft.com/office/drawing/2014/main" id="{C89CE93B-C80C-45FC-A101-AB86B967C70E}"/>
              </a:ext>
            </a:extLst>
          </p:cNvPr>
          <p:cNvSpPr txBox="1"/>
          <p:nvPr/>
        </p:nvSpPr>
        <p:spPr>
          <a:xfrm>
            <a:off x="12170101" y="28754776"/>
            <a:ext cx="922739" cy="707886"/>
          </a:xfrm>
          <a:prstGeom prst="rect">
            <a:avLst/>
          </a:prstGeom>
          <a:noFill/>
        </p:spPr>
        <p:txBody>
          <a:bodyPr wrap="square" rtlCol="0">
            <a:spAutoFit/>
          </a:bodyPr>
          <a:lstStyle/>
          <a:p>
            <a:r>
              <a:rPr lang="en-US" altLang="ja-JP" sz="4000" b="1" dirty="0" err="1">
                <a:solidFill>
                  <a:srgbClr val="FF0000"/>
                </a:solidFill>
              </a:rPr>
              <a:t>Pd</a:t>
            </a:r>
            <a:endParaRPr kumimoji="1" lang="ja-JP" altLang="en-US" sz="4000" b="1" dirty="0">
              <a:solidFill>
                <a:srgbClr val="FF0000"/>
              </a:solidFill>
            </a:endParaRPr>
          </a:p>
        </p:txBody>
      </p:sp>
      <p:sp>
        <p:nvSpPr>
          <p:cNvPr id="243" name="矢印: 右 242">
            <a:extLst>
              <a:ext uri="{FF2B5EF4-FFF2-40B4-BE49-F238E27FC236}">
                <a16:creationId xmlns:a16="http://schemas.microsoft.com/office/drawing/2014/main" id="{DEFAD08B-6D4C-4859-BA33-639691163171}"/>
              </a:ext>
            </a:extLst>
          </p:cNvPr>
          <p:cNvSpPr/>
          <p:nvPr/>
        </p:nvSpPr>
        <p:spPr bwMode="auto">
          <a:xfrm>
            <a:off x="16475354" y="32519342"/>
            <a:ext cx="582276" cy="842682"/>
          </a:xfrm>
          <a:prstGeom prst="rightArrow">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sp>
        <p:nvSpPr>
          <p:cNvPr id="246" name="矢印: 右 245">
            <a:extLst>
              <a:ext uri="{FF2B5EF4-FFF2-40B4-BE49-F238E27FC236}">
                <a16:creationId xmlns:a16="http://schemas.microsoft.com/office/drawing/2014/main" id="{073C3EAD-BEA4-41BF-ACC5-36A45D719CFC}"/>
              </a:ext>
            </a:extLst>
          </p:cNvPr>
          <p:cNvSpPr/>
          <p:nvPr/>
        </p:nvSpPr>
        <p:spPr bwMode="auto">
          <a:xfrm>
            <a:off x="19383310" y="32631560"/>
            <a:ext cx="582276" cy="842682"/>
          </a:xfrm>
          <a:prstGeom prst="rightArrow">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sp>
        <p:nvSpPr>
          <p:cNvPr id="255" name="矢印: 右 254">
            <a:extLst>
              <a:ext uri="{FF2B5EF4-FFF2-40B4-BE49-F238E27FC236}">
                <a16:creationId xmlns:a16="http://schemas.microsoft.com/office/drawing/2014/main" id="{B0E09A3F-9D9D-4121-9FA7-FF61EC74911C}"/>
              </a:ext>
            </a:extLst>
          </p:cNvPr>
          <p:cNvSpPr/>
          <p:nvPr/>
        </p:nvSpPr>
        <p:spPr bwMode="auto">
          <a:xfrm>
            <a:off x="22536200" y="32725047"/>
            <a:ext cx="582276" cy="842682"/>
          </a:xfrm>
          <a:prstGeom prst="rightArrow">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41737" tIns="220869" rIns="441737" bIns="220869" rtlCol="0" anchor="ctr">
            <a:spAutoFit/>
          </a:bodyPr>
          <a:lstStyle/>
          <a:p>
            <a:pPr algn="ctr"/>
            <a:endParaRPr kumimoji="1" lang="ja-JP" altLang="en-US"/>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441737" tIns="220869" rIns="441737" bIns="220869" anchor="ctr">
        <a:spAutoFit/>
      </a:bodyPr>
      <a:lstStyle>
        <a:defPPr>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8762</TotalTime>
  <Words>541</Words>
  <Application>Microsoft Office PowerPoint</Application>
  <PresentationFormat>ユーザー設定</PresentationFormat>
  <Paragraphs>118</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HG丸ｺﾞｼｯｸM-PRO</vt:lpstr>
      <vt:lpstr>ＭＳ Ｐゴシック</vt:lpstr>
      <vt:lpstr>ＭＳ 明朝</vt:lpstr>
      <vt:lpstr>Arial</vt:lpstr>
      <vt:lpstr>Arial Black</vt:lpstr>
      <vt:lpstr>Calibri</vt:lpstr>
      <vt:lpstr>Times New Roman</vt:lpstr>
      <vt:lpstr>Wingdings</vt:lpstr>
      <vt:lpstr>標準デザイン</vt:lpstr>
      <vt:lpstr>PowerPoint プレゼンテーション</vt:lpstr>
    </vt:vector>
  </TitlesOfParts>
  <Company>yuvec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moriyama</dc:creator>
  <cp:lastModifiedBy>中津川博</cp:lastModifiedBy>
  <cp:revision>740</cp:revision>
  <cp:lastPrinted>2018-02-27T07:05:11Z</cp:lastPrinted>
  <dcterms:created xsi:type="dcterms:W3CDTF">2003-06-13T04:51:22Z</dcterms:created>
  <dcterms:modified xsi:type="dcterms:W3CDTF">2018-02-27T07:07:07Z</dcterms:modified>
</cp:coreProperties>
</file>